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notesSlides/notesSlide41.xml" ContentType="application/vnd.openxmlformats-officedocument.presentationml.notesSlide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Default Extension="emf" ContentType="image/x-emf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notesSlides/notesSlide35.xml" ContentType="application/vnd.openxmlformats-officedocument.presentationml.notesSlide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notesSlides/notesSlide29.xml" ContentType="application/vnd.openxmlformats-officedocument.presentationml.notesSlide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notesSlides/notesSlide54.xml" ContentType="application/vnd.openxmlformats-officedocument.presentationml.notesSlide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notesSlides/notesSlide32.xml" ContentType="application/vnd.openxmlformats-officedocument.presentationml.notesSlide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notesSlides/notesSlide26.xml" ContentType="application/vnd.openxmlformats-officedocument.presentationml.notesSlide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notesSlides/notesSlide51.xml" ContentType="application/vnd.openxmlformats-officedocument.presentationml.notesSlide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notesSlides/notesSlide23.xml" ContentType="application/vnd.openxmlformats-officedocument.presentationml.notesSlide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notesSlides/notesSlide39.xml" ContentType="application/vnd.openxmlformats-officedocument.presentationml.notesSlide+xml"/>
  <Override PartName="/ppt/tags/tag548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s/slide51.xml" ContentType="application/vnd.openxmlformats-officedocument.presentationml.slide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notesSlides/notesSlide42.xml" ContentType="application/vnd.openxmlformats-officedocument.presentationml.notesSlide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s/slide45.xml" ContentType="application/vnd.openxmlformats-officedocument.presentationml.slid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s/slide23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notesSlides/notesSlide50.xml" ContentType="application/vnd.openxmlformats-officedocument.presentationml.notesSlide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539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Override PartName="/ppt/notesSlides/notesSlide55.xml" ContentType="application/vnd.openxmlformats-officedocument.presentationml.notes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notesSlides/notesSlide44.xml" ContentType="application/vnd.openxmlformats-officedocument.presentationml.notesSlide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tags/tag553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211.xml" ContentType="application/vnd.openxmlformats-officedocument.presentationml.tags+xml"/>
  <Override PartName="/ppt/notesSlides/notesSlide33.xml" ContentType="application/vnd.openxmlformats-officedocument.presentationml.notesSlide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notesSlides/notesSlide49.xml" ContentType="application/vnd.openxmlformats-officedocument.presentationml.notesSlide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notesSlides/notesSlide27.xml" ContentType="application/vnd.openxmlformats-officedocument.presentationml.notesSlide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notesSlides/notesSlide52.xml" ContentType="application/vnd.openxmlformats-officedocument.presentationml.notesSlide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notesSlides/notesSlide46.xml" ContentType="application/vnd.openxmlformats-officedocument.presentationml.notesSlide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notesSlides/notesSlide37.xml" ContentType="application/vnd.openxmlformats-officedocument.presentationml.notesSlide+xml"/>
  <Override PartName="/ppt/tags/tag546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notesSlides/notesSlide40.xml" ContentType="application/vnd.openxmlformats-officedocument.presentationml.notesSlide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notesSlides/notesSlide56.xml" ContentType="application/vnd.openxmlformats-officedocument.presentationml.notesSlide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28.xml" ContentType="application/vnd.openxmlformats-officedocument.presentationml.notesSlide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notesSlides/notesSlide47.xml" ContentType="application/vnd.openxmlformats-officedocument.presentationml.notesSlide+xml"/>
  <Override PartName="/ppt/tags/tag480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notesSlides/notesSlide25.xml" ContentType="application/vnd.openxmlformats-officedocument.presentationml.notesSlide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342" r:id="rId2"/>
    <p:sldId id="309" r:id="rId3"/>
    <p:sldId id="669" r:id="rId4"/>
    <p:sldId id="752" r:id="rId5"/>
    <p:sldId id="677" r:id="rId6"/>
    <p:sldId id="679" r:id="rId7"/>
    <p:sldId id="678" r:id="rId8"/>
    <p:sldId id="675" r:id="rId9"/>
    <p:sldId id="676" r:id="rId10"/>
    <p:sldId id="612" r:id="rId11"/>
    <p:sldId id="613" r:id="rId12"/>
    <p:sldId id="614" r:id="rId13"/>
    <p:sldId id="622" r:id="rId14"/>
    <p:sldId id="753" r:id="rId15"/>
    <p:sldId id="751" r:id="rId16"/>
    <p:sldId id="743" r:id="rId17"/>
    <p:sldId id="741" r:id="rId18"/>
    <p:sldId id="742" r:id="rId19"/>
    <p:sldId id="670" r:id="rId20"/>
    <p:sldId id="694" r:id="rId21"/>
    <p:sldId id="695" r:id="rId22"/>
    <p:sldId id="697" r:id="rId23"/>
    <p:sldId id="690" r:id="rId24"/>
    <p:sldId id="691" r:id="rId25"/>
    <p:sldId id="699" r:id="rId26"/>
    <p:sldId id="708" r:id="rId27"/>
    <p:sldId id="698" r:id="rId28"/>
    <p:sldId id="700" r:id="rId29"/>
    <p:sldId id="701" r:id="rId30"/>
    <p:sldId id="686" r:id="rId31"/>
    <p:sldId id="702" r:id="rId32"/>
    <p:sldId id="721" r:id="rId33"/>
    <p:sldId id="703" r:id="rId34"/>
    <p:sldId id="704" r:id="rId35"/>
    <p:sldId id="740" r:id="rId36"/>
    <p:sldId id="709" r:id="rId37"/>
    <p:sldId id="746" r:id="rId38"/>
    <p:sldId id="744" r:id="rId39"/>
    <p:sldId id="749" r:id="rId40"/>
    <p:sldId id="745" r:id="rId41"/>
    <p:sldId id="715" r:id="rId42"/>
    <p:sldId id="722" r:id="rId43"/>
    <p:sldId id="723" r:id="rId44"/>
    <p:sldId id="748" r:id="rId45"/>
    <p:sldId id="718" r:id="rId46"/>
    <p:sldId id="720" r:id="rId47"/>
    <p:sldId id="716" r:id="rId48"/>
    <p:sldId id="729" r:id="rId49"/>
    <p:sldId id="739" r:id="rId50"/>
    <p:sldId id="738" r:id="rId51"/>
    <p:sldId id="725" r:id="rId52"/>
    <p:sldId id="724" r:id="rId53"/>
    <p:sldId id="726" r:id="rId54"/>
    <p:sldId id="727" r:id="rId55"/>
    <p:sldId id="734" r:id="rId56"/>
    <p:sldId id="750" r:id="rId57"/>
    <p:sldId id="412" r:id="rId58"/>
  </p:sldIdLst>
  <p:sldSz cx="9144000" cy="6858000" type="screen4x3"/>
  <p:notesSz cx="7315200" cy="96012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CD"/>
    <a:srgbClr val="23BAFD"/>
    <a:srgbClr val="6FF42C"/>
    <a:srgbClr val="FA9106"/>
    <a:srgbClr val="490CF4"/>
    <a:srgbClr val="FF0000"/>
    <a:srgbClr val="21CA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714" autoAdjust="0"/>
  </p:normalViewPr>
  <p:slideViewPr>
    <p:cSldViewPr>
      <p:cViewPr>
        <p:scale>
          <a:sx n="79" d="100"/>
          <a:sy n="79" d="100"/>
        </p:scale>
        <p:origin x="-168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E43D0D7C-1506-4072-B940-87F5A2BE9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8EE9E2-B9EC-4512-A49A-7CA90B2879EA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5C93789F-5964-4DAC-85D6-87843BAD067A}" type="slidenum">
              <a:rPr lang="en-US" sz="1300">
                <a:solidFill>
                  <a:schemeClr val="bg1"/>
                </a:solidFill>
              </a:rPr>
              <a:pPr algn="r"/>
              <a:t>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44B98-460F-4FF4-8E41-60B8062E9B3B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32C5BEB-69ED-4B46-908F-F69EC11857AF}" type="slidenum">
              <a:rPr lang="en-US" sz="1300">
                <a:solidFill>
                  <a:schemeClr val="bg1"/>
                </a:solidFill>
              </a:rPr>
              <a:pPr algn="r"/>
              <a:t>10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44B98-460F-4FF4-8E41-60B8062E9B3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32C5BEB-69ED-4B46-908F-F69EC11857AF}" type="slidenum">
              <a:rPr lang="en-US" sz="1300">
                <a:solidFill>
                  <a:schemeClr val="bg1"/>
                </a:solidFill>
              </a:rPr>
              <a:pPr algn="r"/>
              <a:t>11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05C33-0821-432E-A4B3-7B31C6A791A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EF2FB3D-5707-4EFA-BF81-53415041F0FE}" type="slidenum">
              <a:rPr lang="en-US" sz="1300">
                <a:solidFill>
                  <a:schemeClr val="bg1"/>
                </a:solidFill>
              </a:rPr>
              <a:pPr algn="r"/>
              <a:t>12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6A359-4CE8-4C22-A72F-410D9B581DB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F454FAA-2002-4336-8CD7-4092642FB5FC}" type="slidenum">
              <a:rPr lang="en-US" sz="1300">
                <a:solidFill>
                  <a:schemeClr val="bg1"/>
                </a:solidFill>
              </a:rPr>
              <a:pPr algn="r"/>
              <a:t>13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6A359-4CE8-4C22-A72F-410D9B581DB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F454FAA-2002-4336-8CD7-4092642FB5FC}" type="slidenum">
              <a:rPr lang="en-US" sz="1300">
                <a:solidFill>
                  <a:schemeClr val="bg1"/>
                </a:solidFill>
              </a:rPr>
              <a:pPr algn="r"/>
              <a:t>14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9234F-D38F-4B06-A20F-D7E7046B124F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45652D3-45CD-4A01-BEF8-49F01B16EC84}" type="slidenum">
              <a:rPr lang="en-US" sz="1300">
                <a:solidFill>
                  <a:schemeClr val="bg1"/>
                </a:solidFill>
              </a:rPr>
              <a:pPr algn="r"/>
              <a:t>15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6A359-4CE8-4C22-A72F-410D9B581DB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F454FAA-2002-4336-8CD7-4092642FB5FC}" type="slidenum">
              <a:rPr lang="en-US" sz="1300">
                <a:solidFill>
                  <a:schemeClr val="bg1"/>
                </a:solidFill>
              </a:rPr>
              <a:pPr algn="r"/>
              <a:t>16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57C8B-44D6-4A84-B354-90763DB532A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CDA46B2-10DD-4FA6-BC6D-D8CCAF7766F3}" type="slidenum">
              <a:rPr lang="en-US" sz="1300">
                <a:solidFill>
                  <a:schemeClr val="bg1"/>
                </a:solidFill>
              </a:rPr>
              <a:pPr algn="r"/>
              <a:t>17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57C8B-44D6-4A84-B354-90763DB532A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CDA46B2-10DD-4FA6-BC6D-D8CCAF7766F3}" type="slidenum">
              <a:rPr lang="en-US" sz="1300">
                <a:solidFill>
                  <a:schemeClr val="bg1"/>
                </a:solidFill>
              </a:rPr>
              <a:pPr algn="r"/>
              <a:t>18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57C8B-44D6-4A84-B354-90763DB532A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CDA46B2-10DD-4FA6-BC6D-D8CCAF7766F3}" type="slidenum">
              <a:rPr lang="en-US" sz="1300">
                <a:solidFill>
                  <a:schemeClr val="bg1"/>
                </a:solidFill>
              </a:rPr>
              <a:pPr algn="r"/>
              <a:t>19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44B98-460F-4FF4-8E41-60B8062E9B3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32C5BEB-69ED-4B46-908F-F69EC11857AF}" type="slidenum">
              <a:rPr lang="en-US" sz="1300">
                <a:solidFill>
                  <a:schemeClr val="bg1"/>
                </a:solidFill>
              </a:rPr>
              <a:pPr algn="r"/>
              <a:t>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7E7B6-E1BB-482B-B7F7-F7E5C04B67D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DB1D8D5B-B74E-4445-AFBA-D2B84FFD7DF2}" type="slidenum">
              <a:rPr lang="en-US" sz="1300">
                <a:solidFill>
                  <a:schemeClr val="bg1"/>
                </a:solidFill>
              </a:rPr>
              <a:pPr algn="r"/>
              <a:t>20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C2024-463C-4ACB-8127-454E5F81DEB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DEFF5D13-B298-4151-B55B-01FFF2A3219C}" type="slidenum">
              <a:rPr lang="en-US" sz="1300">
                <a:solidFill>
                  <a:schemeClr val="bg1"/>
                </a:solidFill>
              </a:rPr>
              <a:pPr algn="r"/>
              <a:t>21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D42F0-4461-479A-A874-B71A2EEA46D9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C4DA1510-9F3C-4D59-BD4F-988DFEB05BE2}" type="slidenum">
              <a:rPr lang="en-US" sz="1300">
                <a:solidFill>
                  <a:schemeClr val="bg1"/>
                </a:solidFill>
              </a:rPr>
              <a:pPr algn="r"/>
              <a:t>22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01FD1-EE0D-43EF-B8C3-FB145C24D96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94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235D0304-FF23-486F-A969-422B6B91DAC2}" type="slidenum">
              <a:rPr lang="en-US" sz="1300">
                <a:solidFill>
                  <a:schemeClr val="bg1"/>
                </a:solidFill>
              </a:rPr>
              <a:pPr algn="r"/>
              <a:t>23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7FC90-7152-445E-A9B4-42A427CFFC2B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57709CCF-8EE8-4698-BCC9-CF7C5CF3CFB2}" type="slidenum">
              <a:rPr lang="en-US" sz="1300">
                <a:solidFill>
                  <a:schemeClr val="bg1"/>
                </a:solidFill>
              </a:rPr>
              <a:pPr algn="r"/>
              <a:t>24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06EC5-6FBF-4556-B367-E4A153E1C4D9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CA49FB46-055A-476D-A5C8-C7DB447EB4A4}" type="slidenum">
              <a:rPr lang="en-US" sz="1300">
                <a:solidFill>
                  <a:schemeClr val="bg1"/>
                </a:solidFill>
              </a:rPr>
              <a:pPr algn="r"/>
              <a:t>25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05C33-0821-432E-A4B3-7B31C6A791A4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EF2FB3D-5707-4EFA-BF81-53415041F0FE}" type="slidenum">
              <a:rPr lang="en-US" sz="1300">
                <a:solidFill>
                  <a:schemeClr val="bg1"/>
                </a:solidFill>
              </a:rPr>
              <a:pPr algn="r"/>
              <a:t>26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7E7B6-E1BB-482B-B7F7-F7E5C04B67D9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DB1D8D5B-B74E-4445-AFBA-D2B84FFD7DF2}" type="slidenum">
              <a:rPr lang="en-US" sz="1300">
                <a:solidFill>
                  <a:schemeClr val="bg1"/>
                </a:solidFill>
              </a:rPr>
              <a:pPr algn="r"/>
              <a:t>27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7E7B6-E1BB-482B-B7F7-F7E5C04B67D9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DB1D8D5B-B74E-4445-AFBA-D2B84FFD7DF2}" type="slidenum">
              <a:rPr lang="en-US" sz="1300">
                <a:solidFill>
                  <a:schemeClr val="bg1"/>
                </a:solidFill>
              </a:rPr>
              <a:pPr algn="r"/>
              <a:t>28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CEFA-4EE2-47D8-A665-1845952D840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4A6CA24-5253-4867-8E4B-8F756C795227}" type="slidenum">
              <a:rPr lang="en-US" sz="1300">
                <a:solidFill>
                  <a:schemeClr val="bg1"/>
                </a:solidFill>
              </a:rPr>
              <a:pPr algn="r"/>
              <a:t>29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40D2-39F9-4A48-B5BC-5D04AB97F54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D0F85DB-2097-41A9-A6A7-E320F22A4331}" type="slidenum">
              <a:rPr lang="en-US" sz="1300">
                <a:solidFill>
                  <a:schemeClr val="bg1"/>
                </a:solidFill>
              </a:rPr>
              <a:pPr algn="r"/>
              <a:t>3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78B14-2088-46DC-8566-B0784CA6856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E5ABCBA-542B-4B1D-B33C-C0AB42D95994}" type="slidenum">
              <a:rPr lang="en-US" sz="1300">
                <a:solidFill>
                  <a:schemeClr val="bg1"/>
                </a:solidFill>
              </a:rPr>
              <a:pPr algn="r"/>
              <a:t>30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CEFA-4EE2-47D8-A665-1845952D840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4A6CA24-5253-4867-8E4B-8F756C795227}" type="slidenum">
              <a:rPr lang="en-US" sz="1300">
                <a:solidFill>
                  <a:schemeClr val="bg1"/>
                </a:solidFill>
              </a:rPr>
              <a:pPr algn="r"/>
              <a:t>31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78B14-2088-46DC-8566-B0784CA6856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E5ABCBA-542B-4B1D-B33C-C0AB42D95994}" type="slidenum">
              <a:rPr lang="en-US" sz="1300">
                <a:solidFill>
                  <a:schemeClr val="bg1"/>
                </a:solidFill>
              </a:rPr>
              <a:pPr algn="r"/>
              <a:t>32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CEFA-4EE2-47D8-A665-1845952D840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4A6CA24-5253-4867-8E4B-8F756C795227}" type="slidenum">
              <a:rPr lang="en-US" sz="1300">
                <a:solidFill>
                  <a:schemeClr val="bg1"/>
                </a:solidFill>
              </a:rPr>
              <a:pPr algn="r"/>
              <a:t>33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CEFA-4EE2-47D8-A665-1845952D840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4A6CA24-5253-4867-8E4B-8F756C795227}" type="slidenum">
              <a:rPr lang="en-US" sz="1300">
                <a:solidFill>
                  <a:schemeClr val="bg1"/>
                </a:solidFill>
              </a:rPr>
              <a:pPr algn="r"/>
              <a:t>34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78B14-2088-46DC-8566-B0784CA6856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E5ABCBA-542B-4B1D-B33C-C0AB42D95994}" type="slidenum">
              <a:rPr lang="en-US" sz="1300">
                <a:solidFill>
                  <a:schemeClr val="bg1"/>
                </a:solidFill>
              </a:rPr>
              <a:pPr algn="r"/>
              <a:t>36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78B14-2088-46DC-8566-B0784CA6856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E5ABCBA-542B-4B1D-B33C-C0AB42D95994}" type="slidenum">
              <a:rPr lang="en-US" sz="1300">
                <a:solidFill>
                  <a:schemeClr val="bg1"/>
                </a:solidFill>
              </a:rPr>
              <a:pPr algn="r"/>
              <a:t>37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05C33-0821-432E-A4B3-7B31C6A791A4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EF2FB3D-5707-4EFA-BF81-53415041F0FE}" type="slidenum">
              <a:rPr lang="en-US" sz="1300">
                <a:solidFill>
                  <a:schemeClr val="bg1"/>
                </a:solidFill>
              </a:rPr>
              <a:pPr algn="r"/>
              <a:t>38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AE9E1-0A56-4DE5-95BC-3B6C3167538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560A8-3DE2-4FA2-A6BC-C65B08A0887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D9F8986-9C56-4018-A9F0-3F4BF7721293}" type="slidenum">
              <a:rPr lang="en-US" sz="1300">
                <a:solidFill>
                  <a:schemeClr val="bg1"/>
                </a:solidFill>
              </a:rPr>
              <a:pPr algn="r"/>
              <a:t>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44B98-460F-4FF4-8E41-60B8062E9B3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32C5BEB-69ED-4B46-908F-F69EC11857AF}" type="slidenum">
              <a:rPr lang="en-US" sz="1300">
                <a:solidFill>
                  <a:schemeClr val="bg1"/>
                </a:solidFill>
              </a:rPr>
              <a:pPr algn="r"/>
              <a:t>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5627-8309-4C4D-ADFB-7137DD9FA03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A5AE1-A70B-43B5-B532-F473FA28BD8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EA627-AEE4-4C60-8272-A9742FA2FECC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075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D1A8DF6C-2393-49CA-B915-4E2C6D538E4F}" type="slidenum">
              <a:rPr lang="en-US" sz="1300">
                <a:solidFill>
                  <a:schemeClr val="bg1"/>
                </a:solidFill>
              </a:rPr>
              <a:pPr algn="r"/>
              <a:t>57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78B14-2088-46DC-8566-B0784CA6856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E5ABCBA-542B-4B1D-B33C-C0AB42D95994}" type="slidenum">
              <a:rPr lang="en-US" sz="1300">
                <a:solidFill>
                  <a:schemeClr val="bg1"/>
                </a:solidFill>
              </a:rPr>
              <a:pPr algn="r"/>
              <a:t>6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40D2-39F9-4A48-B5BC-5D04AB97F54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D0F85DB-2097-41A9-A6A7-E320F22A4331}" type="slidenum">
              <a:rPr lang="en-US" sz="1300">
                <a:solidFill>
                  <a:schemeClr val="bg1"/>
                </a:solidFill>
              </a:rPr>
              <a:pPr algn="r"/>
              <a:t>7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44B98-460F-4FF4-8E41-60B8062E9B3B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432C5BEB-69ED-4B46-908F-F69EC11857AF}" type="slidenum">
              <a:rPr lang="en-US" sz="1300">
                <a:solidFill>
                  <a:schemeClr val="bg1"/>
                </a:solidFill>
              </a:rPr>
              <a:pPr algn="r"/>
              <a:t>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78B14-2088-46DC-8566-B0784CA6856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E5ABCBA-542B-4B1D-B33C-C0AB42D95994}" type="slidenum">
              <a:rPr lang="en-US" sz="1300">
                <a:solidFill>
                  <a:schemeClr val="bg1"/>
                </a:solidFill>
              </a:rPr>
              <a:pPr algn="r"/>
              <a:t>9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7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7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5" Type="http://schemas.openxmlformats.org/officeDocument/2006/relationships/tags" Target="../tags/tag76.xml"/><Relationship Id="rId10" Type="http://schemas.openxmlformats.org/officeDocument/2006/relationships/image" Target="../media/image71.png"/><Relationship Id="rId4" Type="http://schemas.openxmlformats.org/officeDocument/2006/relationships/tags" Target="../tags/tag75.xml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79.xml"/><Relationship Id="rId7" Type="http://schemas.openxmlformats.org/officeDocument/2006/relationships/image" Target="../media/image75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7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2.xml"/><Relationship Id="rId7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tags" Target="../tags/tag85.xml"/><Relationship Id="rId21" Type="http://schemas.openxmlformats.org/officeDocument/2006/relationships/image" Target="../media/image86.png"/><Relationship Id="rId7" Type="http://schemas.openxmlformats.org/officeDocument/2006/relationships/tags" Target="../tags/tag89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82.png"/><Relationship Id="rId2" Type="http://schemas.openxmlformats.org/officeDocument/2006/relationships/tags" Target="../tags/tag84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7.xml"/><Relationship Id="rId15" Type="http://schemas.openxmlformats.org/officeDocument/2006/relationships/image" Target="../media/image80.png"/><Relationship Id="rId10" Type="http://schemas.openxmlformats.org/officeDocument/2006/relationships/tags" Target="../tags/tag92.xml"/><Relationship Id="rId19" Type="http://schemas.openxmlformats.org/officeDocument/2006/relationships/image" Target="../media/image84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91.png"/><Relationship Id="rId39" Type="http://schemas.openxmlformats.org/officeDocument/2006/relationships/image" Target="../media/image101.png"/><Relationship Id="rId3" Type="http://schemas.openxmlformats.org/officeDocument/2006/relationships/tags" Target="../tags/tag95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97.png"/><Relationship Id="rId42" Type="http://schemas.openxmlformats.org/officeDocument/2006/relationships/image" Target="../media/image104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90.png"/><Relationship Id="rId33" Type="http://schemas.openxmlformats.org/officeDocument/2006/relationships/image" Target="../media/image96.png"/><Relationship Id="rId38" Type="http://schemas.openxmlformats.org/officeDocument/2006/relationships/image" Target="../media/image79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92.png"/><Relationship Id="rId41" Type="http://schemas.openxmlformats.org/officeDocument/2006/relationships/image" Target="../media/image10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89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2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88.png"/><Relationship Id="rId28" Type="http://schemas.openxmlformats.org/officeDocument/2006/relationships/image" Target="../media/image84.png"/><Relationship Id="rId36" Type="http://schemas.openxmlformats.org/officeDocument/2006/relationships/image" Target="../media/image99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94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85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109.png"/><Relationship Id="rId3" Type="http://schemas.openxmlformats.org/officeDocument/2006/relationships/tags" Target="../tags/tag115.xml"/><Relationship Id="rId21" Type="http://schemas.openxmlformats.org/officeDocument/2006/relationships/image" Target="../media/image105.png"/><Relationship Id="rId34" Type="http://schemas.openxmlformats.org/officeDocument/2006/relationships/image" Target="../media/image115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108.png"/><Relationship Id="rId33" Type="http://schemas.openxmlformats.org/officeDocument/2006/relationships/image" Target="../media/image114.png"/><Relationship Id="rId38" Type="http://schemas.openxmlformats.org/officeDocument/2006/relationships/image" Target="../media/image119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85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92.png"/><Relationship Id="rId32" Type="http://schemas.openxmlformats.org/officeDocument/2006/relationships/image" Target="../media/image113.png"/><Relationship Id="rId37" Type="http://schemas.openxmlformats.org/officeDocument/2006/relationships/image" Target="../media/image118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107.png"/><Relationship Id="rId28" Type="http://schemas.openxmlformats.org/officeDocument/2006/relationships/image" Target="../media/image84.png"/><Relationship Id="rId36" Type="http://schemas.openxmlformats.org/officeDocument/2006/relationships/image" Target="../media/image117.png"/><Relationship Id="rId10" Type="http://schemas.openxmlformats.org/officeDocument/2006/relationships/tags" Target="../tags/tag122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12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106.png"/><Relationship Id="rId27" Type="http://schemas.openxmlformats.org/officeDocument/2006/relationships/image" Target="../media/image110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notesSlide" Target="../notesSlides/notesSlide16.xml"/><Relationship Id="rId17" Type="http://schemas.openxmlformats.org/officeDocument/2006/relationships/image" Target="../media/image124.png"/><Relationship Id="rId2" Type="http://schemas.openxmlformats.org/officeDocument/2006/relationships/tags" Target="../tags/tag132.xml"/><Relationship Id="rId16" Type="http://schemas.openxmlformats.org/officeDocument/2006/relationships/image" Target="../media/image123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5.xml"/><Relationship Id="rId15" Type="http://schemas.openxmlformats.org/officeDocument/2006/relationships/image" Target="../media/image122.png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tags" Target="../tags/tag142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45.xml"/><Relationship Id="rId15" Type="http://schemas.openxmlformats.org/officeDocument/2006/relationships/image" Target="../media/image12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33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" Type="http://schemas.openxmlformats.org/officeDocument/2006/relationships/tags" Target="../tags/tag152.xml"/><Relationship Id="rId21" Type="http://schemas.openxmlformats.org/officeDocument/2006/relationships/image" Target="../media/image138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142.png"/><Relationship Id="rId2" Type="http://schemas.openxmlformats.org/officeDocument/2006/relationships/tags" Target="../tags/tag15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37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141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140.png"/><Relationship Id="rId28" Type="http://schemas.openxmlformats.org/officeDocument/2006/relationships/image" Target="../media/image129.png"/><Relationship Id="rId10" Type="http://schemas.openxmlformats.org/officeDocument/2006/relationships/tags" Target="../tags/tag159.xml"/><Relationship Id="rId19" Type="http://schemas.openxmlformats.org/officeDocument/2006/relationships/image" Target="../media/image136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167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149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8.png"/><Relationship Id="rId5" Type="http://schemas.openxmlformats.org/officeDocument/2006/relationships/tags" Target="../tags/tag169.xml"/><Relationship Id="rId10" Type="http://schemas.openxmlformats.org/officeDocument/2006/relationships/image" Target="../media/image147.png"/><Relationship Id="rId4" Type="http://schemas.openxmlformats.org/officeDocument/2006/relationships/tags" Target="../tags/tag168.xml"/><Relationship Id="rId9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0.png"/><Relationship Id="rId5" Type="http://schemas.openxmlformats.org/officeDocument/2006/relationships/tags" Target="../tags/tag13.xml"/><Relationship Id="rId10" Type="http://schemas.openxmlformats.org/officeDocument/2006/relationships/image" Target="../media/image9.png"/><Relationship Id="rId4" Type="http://schemas.openxmlformats.org/officeDocument/2006/relationships/tags" Target="../tags/tag1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172.xml"/><Relationship Id="rId7" Type="http://schemas.openxmlformats.org/officeDocument/2006/relationships/image" Target="../media/image150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3.png"/><Relationship Id="rId4" Type="http://schemas.openxmlformats.org/officeDocument/2006/relationships/tags" Target="../tags/tag173.xml"/><Relationship Id="rId9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image" Target="../media/image157.png"/><Relationship Id="rId39" Type="http://schemas.openxmlformats.org/officeDocument/2006/relationships/image" Target="../media/image170.png"/><Relationship Id="rId3" Type="http://schemas.openxmlformats.org/officeDocument/2006/relationships/tags" Target="../tags/tag176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165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image" Target="../media/image169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image" Target="../media/image160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155.png"/><Relationship Id="rId32" Type="http://schemas.openxmlformats.org/officeDocument/2006/relationships/image" Target="../media/image163.png"/><Relationship Id="rId37" Type="http://schemas.openxmlformats.org/officeDocument/2006/relationships/image" Target="../media/image168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36" Type="http://schemas.openxmlformats.org/officeDocument/2006/relationships/image" Target="../media/image167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162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notesSlide" Target="../notesSlides/notesSlide21.xml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Relationship Id="rId35" Type="http://schemas.openxmlformats.org/officeDocument/2006/relationships/image" Target="../media/image1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59.png"/><Relationship Id="rId26" Type="http://schemas.openxmlformats.org/officeDocument/2006/relationships/image" Target="../media/image176.png"/><Relationship Id="rId3" Type="http://schemas.openxmlformats.org/officeDocument/2006/relationships/tags" Target="../tags/tag196.xml"/><Relationship Id="rId21" Type="http://schemas.openxmlformats.org/officeDocument/2006/relationships/image" Target="../media/image172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image" Target="../media/image156.png"/><Relationship Id="rId25" Type="http://schemas.openxmlformats.org/officeDocument/2006/relationships/image" Target="../media/image175.png"/><Relationship Id="rId2" Type="http://schemas.openxmlformats.org/officeDocument/2006/relationships/tags" Target="../tags/tag195.xml"/><Relationship Id="rId16" Type="http://schemas.openxmlformats.org/officeDocument/2006/relationships/image" Target="../media/image155.png"/><Relationship Id="rId20" Type="http://schemas.openxmlformats.org/officeDocument/2006/relationships/image" Target="../media/image161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137.png"/><Relationship Id="rId5" Type="http://schemas.openxmlformats.org/officeDocument/2006/relationships/tags" Target="../tags/tag198.xml"/><Relationship Id="rId15" Type="http://schemas.openxmlformats.org/officeDocument/2006/relationships/image" Target="../media/image171.png"/><Relationship Id="rId23" Type="http://schemas.openxmlformats.org/officeDocument/2006/relationships/image" Target="../media/image174.png"/><Relationship Id="rId10" Type="http://schemas.openxmlformats.org/officeDocument/2006/relationships/tags" Target="../tags/tag203.xml"/><Relationship Id="rId19" Type="http://schemas.openxmlformats.org/officeDocument/2006/relationships/image" Target="../media/image160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notesSlide" Target="../notesSlides/notesSlide22.xml"/><Relationship Id="rId22" Type="http://schemas.openxmlformats.org/officeDocument/2006/relationships/image" Target="../media/image1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tags" Target="../tags/tag207.xml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210.xml"/><Relationship Id="rId15" Type="http://schemas.openxmlformats.org/officeDocument/2006/relationships/image" Target="../media/image18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84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1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179.png"/><Relationship Id="rId18" Type="http://schemas.openxmlformats.org/officeDocument/2006/relationships/image" Target="../media/image185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184.png"/><Relationship Id="rId17" Type="http://schemas.openxmlformats.org/officeDocument/2006/relationships/image" Target="../media/image177.png"/><Relationship Id="rId2" Type="http://schemas.openxmlformats.org/officeDocument/2006/relationships/tags" Target="../tags/tag216.xml"/><Relationship Id="rId16" Type="http://schemas.openxmlformats.org/officeDocument/2006/relationships/image" Target="../media/image187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178.png"/><Relationship Id="rId5" Type="http://schemas.openxmlformats.org/officeDocument/2006/relationships/tags" Target="../tags/tag219.xml"/><Relationship Id="rId15" Type="http://schemas.openxmlformats.org/officeDocument/2006/relationships/image" Target="../media/image186.png"/><Relationship Id="rId10" Type="http://schemas.openxmlformats.org/officeDocument/2006/relationships/notesSlide" Target="../notesSlides/notesSlide24.xml"/><Relationship Id="rId4" Type="http://schemas.openxmlformats.org/officeDocument/2006/relationships/tags" Target="../tags/tag21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179.png"/><Relationship Id="rId18" Type="http://schemas.openxmlformats.org/officeDocument/2006/relationships/image" Target="../media/image188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84.png"/><Relationship Id="rId17" Type="http://schemas.openxmlformats.org/officeDocument/2006/relationships/image" Target="../media/image136.png"/><Relationship Id="rId2" Type="http://schemas.openxmlformats.org/officeDocument/2006/relationships/tags" Target="../tags/tag224.xml"/><Relationship Id="rId16" Type="http://schemas.openxmlformats.org/officeDocument/2006/relationships/image" Target="../media/image185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178.png"/><Relationship Id="rId5" Type="http://schemas.openxmlformats.org/officeDocument/2006/relationships/tags" Target="../tags/tag227.xml"/><Relationship Id="rId15" Type="http://schemas.openxmlformats.org/officeDocument/2006/relationships/image" Target="../media/image177.png"/><Relationship Id="rId10" Type="http://schemas.openxmlformats.org/officeDocument/2006/relationships/notesSlide" Target="../notesSlides/notesSlide25.xml"/><Relationship Id="rId4" Type="http://schemas.openxmlformats.org/officeDocument/2006/relationships/tags" Target="../tags/tag22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33.xml"/><Relationship Id="rId7" Type="http://schemas.openxmlformats.org/officeDocument/2006/relationships/image" Target="../media/image11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7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84.png"/><Relationship Id="rId26" Type="http://schemas.openxmlformats.org/officeDocument/2006/relationships/image" Target="../media/image194.png"/><Relationship Id="rId3" Type="http://schemas.openxmlformats.org/officeDocument/2006/relationships/tags" Target="../tags/tag236.xml"/><Relationship Id="rId21" Type="http://schemas.openxmlformats.org/officeDocument/2006/relationships/image" Target="../media/image191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image" Target="../media/image178.png"/><Relationship Id="rId25" Type="http://schemas.openxmlformats.org/officeDocument/2006/relationships/image" Target="../media/image193.png"/><Relationship Id="rId2" Type="http://schemas.openxmlformats.org/officeDocument/2006/relationships/tags" Target="../tags/tag235.xml"/><Relationship Id="rId16" Type="http://schemas.openxmlformats.org/officeDocument/2006/relationships/image" Target="../media/image190.png"/><Relationship Id="rId20" Type="http://schemas.openxmlformats.org/officeDocument/2006/relationships/image" Target="../media/image180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185.png"/><Relationship Id="rId5" Type="http://schemas.openxmlformats.org/officeDocument/2006/relationships/tags" Target="../tags/tag238.xml"/><Relationship Id="rId15" Type="http://schemas.openxmlformats.org/officeDocument/2006/relationships/image" Target="../media/image189.png"/><Relationship Id="rId23" Type="http://schemas.openxmlformats.org/officeDocument/2006/relationships/image" Target="../media/image192.png"/><Relationship Id="rId10" Type="http://schemas.openxmlformats.org/officeDocument/2006/relationships/tags" Target="../tags/tag243.xml"/><Relationship Id="rId19" Type="http://schemas.openxmlformats.org/officeDocument/2006/relationships/image" Target="../media/image179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notesSlide" Target="../notesSlides/notesSlide27.xml"/><Relationship Id="rId22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image" Target="../media/image178.png"/><Relationship Id="rId26" Type="http://schemas.openxmlformats.org/officeDocument/2006/relationships/image" Target="../media/image194.png"/><Relationship Id="rId3" Type="http://schemas.openxmlformats.org/officeDocument/2006/relationships/tags" Target="../tags/tag248.xml"/><Relationship Id="rId21" Type="http://schemas.openxmlformats.org/officeDocument/2006/relationships/image" Target="../media/image180.png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image" Target="../media/image190.png"/><Relationship Id="rId25" Type="http://schemas.openxmlformats.org/officeDocument/2006/relationships/image" Target="../media/image185.png"/><Relationship Id="rId2" Type="http://schemas.openxmlformats.org/officeDocument/2006/relationships/tags" Target="../tags/tag247.xml"/><Relationship Id="rId16" Type="http://schemas.openxmlformats.org/officeDocument/2006/relationships/image" Target="../media/image189.png"/><Relationship Id="rId20" Type="http://schemas.openxmlformats.org/officeDocument/2006/relationships/image" Target="../media/image179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image" Target="../media/image192.png"/><Relationship Id="rId5" Type="http://schemas.openxmlformats.org/officeDocument/2006/relationships/tags" Target="../tags/tag250.xml"/><Relationship Id="rId15" Type="http://schemas.openxmlformats.org/officeDocument/2006/relationships/notesSlide" Target="../notesSlides/notesSlide28.xml"/><Relationship Id="rId23" Type="http://schemas.openxmlformats.org/officeDocument/2006/relationships/image" Target="../media/image136.png"/><Relationship Id="rId28" Type="http://schemas.openxmlformats.org/officeDocument/2006/relationships/image" Target="../media/image193.png"/><Relationship Id="rId10" Type="http://schemas.openxmlformats.org/officeDocument/2006/relationships/tags" Target="../tags/tag255.xml"/><Relationship Id="rId19" Type="http://schemas.openxmlformats.org/officeDocument/2006/relationships/image" Target="../media/image184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91.png"/><Relationship Id="rId27" Type="http://schemas.openxmlformats.org/officeDocument/2006/relationships/image" Target="../media/image1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tags" Target="../tags/tag261.xml"/><Relationship Id="rId21" Type="http://schemas.openxmlformats.org/officeDocument/2006/relationships/image" Target="../media/image204.png"/><Relationship Id="rId7" Type="http://schemas.openxmlformats.org/officeDocument/2006/relationships/tags" Target="../tags/tag265.xml"/><Relationship Id="rId12" Type="http://schemas.openxmlformats.org/officeDocument/2006/relationships/notesSlide" Target="../notesSlides/notesSlide29.xml"/><Relationship Id="rId17" Type="http://schemas.openxmlformats.org/officeDocument/2006/relationships/image" Target="../media/image200.png"/><Relationship Id="rId2" Type="http://schemas.openxmlformats.org/officeDocument/2006/relationships/tags" Target="../tags/tag260.xml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63.xml"/><Relationship Id="rId15" Type="http://schemas.openxmlformats.org/officeDocument/2006/relationships/image" Target="../media/image198.png"/><Relationship Id="rId10" Type="http://schemas.openxmlformats.org/officeDocument/2006/relationships/tags" Target="../tags/tag268.xml"/><Relationship Id="rId19" Type="http://schemas.openxmlformats.org/officeDocument/2006/relationships/image" Target="../media/image202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6.xml"/><Relationship Id="rId16" Type="http://schemas.openxmlformats.org/officeDocument/2006/relationships/image" Target="../media/image19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4.png"/><Relationship Id="rId5" Type="http://schemas.openxmlformats.org/officeDocument/2006/relationships/tags" Target="../tags/tag19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3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image" Target="../media/image206.png"/><Relationship Id="rId26" Type="http://schemas.openxmlformats.org/officeDocument/2006/relationships/image" Target="../media/image213.png"/><Relationship Id="rId3" Type="http://schemas.openxmlformats.org/officeDocument/2006/relationships/tags" Target="../tags/tag271.xml"/><Relationship Id="rId21" Type="http://schemas.openxmlformats.org/officeDocument/2006/relationships/image" Target="../media/image209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notesSlide" Target="../notesSlides/notesSlide30.xml"/><Relationship Id="rId25" Type="http://schemas.openxmlformats.org/officeDocument/2006/relationships/image" Target="../media/image212.png"/><Relationship Id="rId2" Type="http://schemas.openxmlformats.org/officeDocument/2006/relationships/tags" Target="../tags/tag27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08.png"/><Relationship Id="rId29" Type="http://schemas.openxmlformats.org/officeDocument/2006/relationships/image" Target="../media/image156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211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image" Target="../media/image195.png"/><Relationship Id="rId28" Type="http://schemas.openxmlformats.org/officeDocument/2006/relationships/image" Target="../media/image215.png"/><Relationship Id="rId10" Type="http://schemas.openxmlformats.org/officeDocument/2006/relationships/tags" Target="../tags/tag278.xml"/><Relationship Id="rId19" Type="http://schemas.openxmlformats.org/officeDocument/2006/relationships/image" Target="../media/image207.png"/><Relationship Id="rId31" Type="http://schemas.openxmlformats.org/officeDocument/2006/relationships/image" Target="../media/image217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image" Target="../media/image210.png"/><Relationship Id="rId27" Type="http://schemas.openxmlformats.org/officeDocument/2006/relationships/image" Target="../media/image214.png"/><Relationship Id="rId30" Type="http://schemas.openxmlformats.org/officeDocument/2006/relationships/image" Target="../media/image2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image" Target="../media/image197.png"/><Relationship Id="rId17" Type="http://schemas.openxmlformats.org/officeDocument/2006/relationships/image" Target="../media/image223.png"/><Relationship Id="rId2" Type="http://schemas.openxmlformats.org/officeDocument/2006/relationships/tags" Target="../tags/tag285.xml"/><Relationship Id="rId16" Type="http://schemas.openxmlformats.org/officeDocument/2006/relationships/image" Target="../media/image222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image" Target="../media/image218.png"/><Relationship Id="rId5" Type="http://schemas.openxmlformats.org/officeDocument/2006/relationships/tags" Target="../tags/tag288.xml"/><Relationship Id="rId15" Type="http://schemas.openxmlformats.org/officeDocument/2006/relationships/image" Target="../media/image221.png"/><Relationship Id="rId10" Type="http://schemas.openxmlformats.org/officeDocument/2006/relationships/notesSlide" Target="../notesSlides/notesSlide31.xml"/><Relationship Id="rId4" Type="http://schemas.openxmlformats.org/officeDocument/2006/relationships/tags" Target="../tags/tag28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tags" Target="../tags/tag293.xml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296.xml"/><Relationship Id="rId15" Type="http://schemas.openxmlformats.org/officeDocument/2006/relationships/image" Target="../media/image22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32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../media/image2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tags" Target="../tags/tag303.xml"/><Relationship Id="rId7" Type="http://schemas.openxmlformats.org/officeDocument/2006/relationships/image" Target="../media/image234.png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7.png"/><Relationship Id="rId4" Type="http://schemas.openxmlformats.org/officeDocument/2006/relationships/tags" Target="../tags/tag304.xml"/><Relationship Id="rId9" Type="http://schemas.openxmlformats.org/officeDocument/2006/relationships/image" Target="../media/image2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13" Type="http://schemas.openxmlformats.org/officeDocument/2006/relationships/image" Target="../media/image242.png"/><Relationship Id="rId3" Type="http://schemas.openxmlformats.org/officeDocument/2006/relationships/tags" Target="../tags/tag30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1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240.png"/><Relationship Id="rId5" Type="http://schemas.openxmlformats.org/officeDocument/2006/relationships/tags" Target="../tags/tag309.xml"/><Relationship Id="rId10" Type="http://schemas.openxmlformats.org/officeDocument/2006/relationships/image" Target="../media/image239.png"/><Relationship Id="rId4" Type="http://schemas.openxmlformats.org/officeDocument/2006/relationships/tags" Target="../tags/tag308.xml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47.pn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tags" Target="../tags/tag312.xml"/><Relationship Id="rId16" Type="http://schemas.openxmlformats.org/officeDocument/2006/relationships/image" Target="../media/image250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image" Target="../media/image245.emf"/><Relationship Id="rId5" Type="http://schemas.openxmlformats.org/officeDocument/2006/relationships/tags" Target="../tags/tag315.xml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tags" Target="../tags/tag314.xml"/><Relationship Id="rId9" Type="http://schemas.openxmlformats.org/officeDocument/2006/relationships/notesSlide" Target="../notesSlides/notesSlide35.xml"/><Relationship Id="rId14" Type="http://schemas.openxmlformats.org/officeDocument/2006/relationships/image" Target="../media/image248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notesSlide" Target="../notesSlides/notesSlide36.xml"/><Relationship Id="rId39" Type="http://schemas.openxmlformats.org/officeDocument/2006/relationships/image" Target="../media/image263.png"/><Relationship Id="rId3" Type="http://schemas.openxmlformats.org/officeDocument/2006/relationships/tags" Target="../tags/tag320.xml"/><Relationship Id="rId21" Type="http://schemas.openxmlformats.org/officeDocument/2006/relationships/tags" Target="../tags/tag338.xml"/><Relationship Id="rId34" Type="http://schemas.openxmlformats.org/officeDocument/2006/relationships/image" Target="../media/image248.png"/><Relationship Id="rId42" Type="http://schemas.openxmlformats.org/officeDocument/2006/relationships/image" Target="../media/image266.png"/><Relationship Id="rId47" Type="http://schemas.openxmlformats.org/officeDocument/2006/relationships/image" Target="../media/image271.png"/><Relationship Id="rId50" Type="http://schemas.openxmlformats.org/officeDocument/2006/relationships/image" Target="../media/image246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258.png"/><Relationship Id="rId38" Type="http://schemas.openxmlformats.org/officeDocument/2006/relationships/image" Target="../media/image262.png"/><Relationship Id="rId46" Type="http://schemas.openxmlformats.org/officeDocument/2006/relationships/image" Target="../media/image270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image" Target="../media/image254.png"/><Relationship Id="rId41" Type="http://schemas.openxmlformats.org/officeDocument/2006/relationships/image" Target="../media/image265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tags" Target="../tags/tag341.xml"/><Relationship Id="rId32" Type="http://schemas.openxmlformats.org/officeDocument/2006/relationships/image" Target="../media/image257.png"/><Relationship Id="rId37" Type="http://schemas.openxmlformats.org/officeDocument/2006/relationships/image" Target="../media/image261.png"/><Relationship Id="rId40" Type="http://schemas.openxmlformats.org/officeDocument/2006/relationships/image" Target="../media/image264.png"/><Relationship Id="rId45" Type="http://schemas.openxmlformats.org/officeDocument/2006/relationships/image" Target="../media/image269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28" Type="http://schemas.openxmlformats.org/officeDocument/2006/relationships/image" Target="../media/image253.png"/><Relationship Id="rId36" Type="http://schemas.openxmlformats.org/officeDocument/2006/relationships/image" Target="../media/image260.png"/><Relationship Id="rId49" Type="http://schemas.openxmlformats.org/officeDocument/2006/relationships/image" Target="../media/image273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image" Target="../media/image256.png"/><Relationship Id="rId44" Type="http://schemas.openxmlformats.org/officeDocument/2006/relationships/image" Target="../media/image268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Relationship Id="rId27" Type="http://schemas.openxmlformats.org/officeDocument/2006/relationships/image" Target="../media/image252.emf"/><Relationship Id="rId30" Type="http://schemas.openxmlformats.org/officeDocument/2006/relationships/image" Target="../media/image255.png"/><Relationship Id="rId35" Type="http://schemas.openxmlformats.org/officeDocument/2006/relationships/image" Target="../media/image259.png"/><Relationship Id="rId43" Type="http://schemas.openxmlformats.org/officeDocument/2006/relationships/image" Target="../media/image267.png"/><Relationship Id="rId48" Type="http://schemas.openxmlformats.org/officeDocument/2006/relationships/image" Target="../media/image272.png"/><Relationship Id="rId8" Type="http://schemas.openxmlformats.org/officeDocument/2006/relationships/tags" Target="../tags/tag325.xml"/><Relationship Id="rId51" Type="http://schemas.openxmlformats.org/officeDocument/2006/relationships/image" Target="../media/image27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9" Type="http://schemas.openxmlformats.org/officeDocument/2006/relationships/image" Target="../media/image285.png"/><Relationship Id="rId3" Type="http://schemas.openxmlformats.org/officeDocument/2006/relationships/tags" Target="../tags/tag344.xml"/><Relationship Id="rId21" Type="http://schemas.openxmlformats.org/officeDocument/2006/relationships/tags" Target="../tags/tag362.xml"/><Relationship Id="rId34" Type="http://schemas.openxmlformats.org/officeDocument/2006/relationships/image" Target="../media/image280.png"/><Relationship Id="rId42" Type="http://schemas.openxmlformats.org/officeDocument/2006/relationships/image" Target="../media/image288.png"/><Relationship Id="rId47" Type="http://schemas.openxmlformats.org/officeDocument/2006/relationships/image" Target="../media/image293.png"/><Relationship Id="rId50" Type="http://schemas.openxmlformats.org/officeDocument/2006/relationships/image" Target="../media/image296.png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image" Target="../media/image279.png"/><Relationship Id="rId38" Type="http://schemas.openxmlformats.org/officeDocument/2006/relationships/image" Target="../media/image284.png"/><Relationship Id="rId46" Type="http://schemas.openxmlformats.org/officeDocument/2006/relationships/image" Target="../media/image292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29" Type="http://schemas.openxmlformats.org/officeDocument/2006/relationships/image" Target="../media/image275.png"/><Relationship Id="rId41" Type="http://schemas.openxmlformats.org/officeDocument/2006/relationships/image" Target="../media/image287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image" Target="../media/image278.png"/><Relationship Id="rId37" Type="http://schemas.openxmlformats.org/officeDocument/2006/relationships/image" Target="../media/image283.png"/><Relationship Id="rId40" Type="http://schemas.openxmlformats.org/officeDocument/2006/relationships/image" Target="../media/image286.png"/><Relationship Id="rId45" Type="http://schemas.openxmlformats.org/officeDocument/2006/relationships/image" Target="../media/image291.png"/><Relationship Id="rId53" Type="http://schemas.openxmlformats.org/officeDocument/2006/relationships/image" Target="../media/image299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notesSlide" Target="../notesSlides/notesSlide37.xml"/><Relationship Id="rId36" Type="http://schemas.openxmlformats.org/officeDocument/2006/relationships/image" Target="../media/image282.png"/><Relationship Id="rId49" Type="http://schemas.openxmlformats.org/officeDocument/2006/relationships/image" Target="../media/image295.png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image" Target="../media/image277.png"/><Relationship Id="rId44" Type="http://schemas.openxmlformats.org/officeDocument/2006/relationships/image" Target="../media/image290.png"/><Relationship Id="rId52" Type="http://schemas.openxmlformats.org/officeDocument/2006/relationships/image" Target="../media/image298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276.png"/><Relationship Id="rId35" Type="http://schemas.openxmlformats.org/officeDocument/2006/relationships/image" Target="../media/image281.png"/><Relationship Id="rId43" Type="http://schemas.openxmlformats.org/officeDocument/2006/relationships/image" Target="../media/image289.png"/><Relationship Id="rId48" Type="http://schemas.openxmlformats.org/officeDocument/2006/relationships/image" Target="../media/image294.png"/><Relationship Id="rId8" Type="http://schemas.openxmlformats.org/officeDocument/2006/relationships/tags" Target="../tags/tag349.xml"/><Relationship Id="rId51" Type="http://schemas.openxmlformats.org/officeDocument/2006/relationships/image" Target="../media/image2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70.xml"/><Relationship Id="rId7" Type="http://schemas.openxmlformats.org/officeDocument/2006/relationships/image" Target="../media/image8.png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image" Target="../media/image77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" Type="http://schemas.openxmlformats.org/officeDocument/2006/relationships/tags" Target="../tags/tag372.xml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notesSlide" Target="../notesSlides/notesSlide39.xml"/><Relationship Id="rId5" Type="http://schemas.openxmlformats.org/officeDocument/2006/relationships/tags" Target="../tags/tag375.xml"/><Relationship Id="rId15" Type="http://schemas.openxmlformats.org/officeDocument/2006/relationships/image" Target="../media/image30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07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image" Target="../media/image3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5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4.png"/><Relationship Id="rId2" Type="http://schemas.openxmlformats.org/officeDocument/2006/relationships/tags" Target="../tags/tag24.xml"/><Relationship Id="rId16" Type="http://schemas.openxmlformats.org/officeDocument/2006/relationships/image" Target="../media/image2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3.png"/><Relationship Id="rId5" Type="http://schemas.openxmlformats.org/officeDocument/2006/relationships/tags" Target="../tags/tag27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26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image" Target="../media/image311.png"/><Relationship Id="rId18" Type="http://schemas.openxmlformats.org/officeDocument/2006/relationships/image" Target="../media/image316.png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" Type="http://schemas.openxmlformats.org/officeDocument/2006/relationships/tags" Target="../tags/tag381.xml"/><Relationship Id="rId16" Type="http://schemas.openxmlformats.org/officeDocument/2006/relationships/image" Target="../media/image314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image" Target="../media/image309.png"/><Relationship Id="rId5" Type="http://schemas.openxmlformats.org/officeDocument/2006/relationships/tags" Target="../tags/tag384.xml"/><Relationship Id="rId15" Type="http://schemas.openxmlformats.org/officeDocument/2006/relationships/image" Target="../media/image313.png"/><Relationship Id="rId10" Type="http://schemas.openxmlformats.org/officeDocument/2006/relationships/notesSlide" Target="../notesSlides/notesSlide40.xml"/><Relationship Id="rId4" Type="http://schemas.openxmlformats.org/officeDocument/2006/relationships/tags" Target="../tags/tag38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image" Target="../media/image318.png"/><Relationship Id="rId18" Type="http://schemas.openxmlformats.org/officeDocument/2006/relationships/image" Target="../media/image323.png"/><Relationship Id="rId3" Type="http://schemas.openxmlformats.org/officeDocument/2006/relationships/tags" Target="../tags/tag390.xml"/><Relationship Id="rId21" Type="http://schemas.openxmlformats.org/officeDocument/2006/relationships/image" Target="../media/image326.png"/><Relationship Id="rId7" Type="http://schemas.openxmlformats.org/officeDocument/2006/relationships/tags" Target="../tags/tag394.xml"/><Relationship Id="rId12" Type="http://schemas.openxmlformats.org/officeDocument/2006/relationships/image" Target="../media/image317.emf"/><Relationship Id="rId17" Type="http://schemas.openxmlformats.org/officeDocument/2006/relationships/image" Target="../media/image322.png"/><Relationship Id="rId2" Type="http://schemas.openxmlformats.org/officeDocument/2006/relationships/tags" Target="../tags/tag389.xml"/><Relationship Id="rId16" Type="http://schemas.openxmlformats.org/officeDocument/2006/relationships/image" Target="../media/image321.png"/><Relationship Id="rId20" Type="http://schemas.openxmlformats.org/officeDocument/2006/relationships/image" Target="../media/image325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notesSlide" Target="../notesSlides/notesSlide41.xml"/><Relationship Id="rId5" Type="http://schemas.openxmlformats.org/officeDocument/2006/relationships/tags" Target="../tags/tag392.xml"/><Relationship Id="rId15" Type="http://schemas.openxmlformats.org/officeDocument/2006/relationships/image" Target="../media/image32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24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image" Target="../media/image3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image" Target="../media/image327.png"/><Relationship Id="rId18" Type="http://schemas.openxmlformats.org/officeDocument/2006/relationships/image" Target="../media/image322.png"/><Relationship Id="rId3" Type="http://schemas.openxmlformats.org/officeDocument/2006/relationships/tags" Target="../tags/tag399.xml"/><Relationship Id="rId21" Type="http://schemas.openxmlformats.org/officeDocument/2006/relationships/image" Target="../media/image329.png"/><Relationship Id="rId7" Type="http://schemas.openxmlformats.org/officeDocument/2006/relationships/tags" Target="../tags/tag403.xml"/><Relationship Id="rId12" Type="http://schemas.openxmlformats.org/officeDocument/2006/relationships/notesSlide" Target="../notesSlides/notesSlide42.xml"/><Relationship Id="rId17" Type="http://schemas.openxmlformats.org/officeDocument/2006/relationships/image" Target="../media/image321.png"/><Relationship Id="rId2" Type="http://schemas.openxmlformats.org/officeDocument/2006/relationships/tags" Target="../tags/tag398.xml"/><Relationship Id="rId16" Type="http://schemas.openxmlformats.org/officeDocument/2006/relationships/image" Target="../media/image320.png"/><Relationship Id="rId20" Type="http://schemas.openxmlformats.org/officeDocument/2006/relationships/image" Target="../media/image326.png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01.xml"/><Relationship Id="rId15" Type="http://schemas.openxmlformats.org/officeDocument/2006/relationships/image" Target="../media/image319.png"/><Relationship Id="rId23" Type="http://schemas.openxmlformats.org/officeDocument/2006/relationships/image" Target="../media/image323.png"/><Relationship Id="rId10" Type="http://schemas.openxmlformats.org/officeDocument/2006/relationships/tags" Target="../tags/tag406.xml"/><Relationship Id="rId19" Type="http://schemas.openxmlformats.org/officeDocument/2006/relationships/image" Target="../media/image324.png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image" Target="../media/image328.emf"/><Relationship Id="rId22" Type="http://schemas.openxmlformats.org/officeDocument/2006/relationships/image" Target="../media/image3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image" Target="../media/image331.png"/><Relationship Id="rId18" Type="http://schemas.openxmlformats.org/officeDocument/2006/relationships/image" Target="../media/image319.png"/><Relationship Id="rId3" Type="http://schemas.openxmlformats.org/officeDocument/2006/relationships/tags" Target="../tags/tag409.xml"/><Relationship Id="rId21" Type="http://schemas.openxmlformats.org/officeDocument/2006/relationships/image" Target="../media/image322.png"/><Relationship Id="rId7" Type="http://schemas.openxmlformats.org/officeDocument/2006/relationships/tags" Target="../tags/tag413.xml"/><Relationship Id="rId12" Type="http://schemas.openxmlformats.org/officeDocument/2006/relationships/notesSlide" Target="../notesSlides/notesSlide43.xml"/><Relationship Id="rId17" Type="http://schemas.openxmlformats.org/officeDocument/2006/relationships/image" Target="../media/image329.png"/><Relationship Id="rId2" Type="http://schemas.openxmlformats.org/officeDocument/2006/relationships/tags" Target="../tags/tag408.xml"/><Relationship Id="rId16" Type="http://schemas.openxmlformats.org/officeDocument/2006/relationships/image" Target="../media/image332.emf"/><Relationship Id="rId20" Type="http://schemas.openxmlformats.org/officeDocument/2006/relationships/image" Target="../media/image321.png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11.xml"/><Relationship Id="rId15" Type="http://schemas.openxmlformats.org/officeDocument/2006/relationships/image" Target="../media/image325.png"/><Relationship Id="rId23" Type="http://schemas.openxmlformats.org/officeDocument/2006/relationships/image" Target="../media/image323.png"/><Relationship Id="rId10" Type="http://schemas.openxmlformats.org/officeDocument/2006/relationships/tags" Target="../tags/tag416.xml"/><Relationship Id="rId19" Type="http://schemas.openxmlformats.org/officeDocument/2006/relationships/image" Target="../media/image320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image" Target="../media/image324.png"/><Relationship Id="rId22" Type="http://schemas.openxmlformats.org/officeDocument/2006/relationships/image" Target="../media/image3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26" Type="http://schemas.openxmlformats.org/officeDocument/2006/relationships/tags" Target="../tags/tag442.xml"/><Relationship Id="rId39" Type="http://schemas.openxmlformats.org/officeDocument/2006/relationships/image" Target="../media/image246.png"/><Relationship Id="rId3" Type="http://schemas.openxmlformats.org/officeDocument/2006/relationships/tags" Target="../tags/tag419.xml"/><Relationship Id="rId21" Type="http://schemas.openxmlformats.org/officeDocument/2006/relationships/tags" Target="../tags/tag437.xml"/><Relationship Id="rId34" Type="http://schemas.openxmlformats.org/officeDocument/2006/relationships/image" Target="../media/image248.png"/><Relationship Id="rId42" Type="http://schemas.openxmlformats.org/officeDocument/2006/relationships/image" Target="../media/image343.png"/><Relationship Id="rId7" Type="http://schemas.openxmlformats.org/officeDocument/2006/relationships/tags" Target="../tags/tag423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25" Type="http://schemas.openxmlformats.org/officeDocument/2006/relationships/tags" Target="../tags/tag441.xml"/><Relationship Id="rId33" Type="http://schemas.openxmlformats.org/officeDocument/2006/relationships/image" Target="../media/image266.png"/><Relationship Id="rId38" Type="http://schemas.openxmlformats.org/officeDocument/2006/relationships/image" Target="../media/image340.png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0" Type="http://schemas.openxmlformats.org/officeDocument/2006/relationships/tags" Target="../tags/tag436.xml"/><Relationship Id="rId29" Type="http://schemas.openxmlformats.org/officeDocument/2006/relationships/image" Target="../media/image334.png"/><Relationship Id="rId41" Type="http://schemas.openxmlformats.org/officeDocument/2006/relationships/image" Target="../media/image342.pn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24" Type="http://schemas.openxmlformats.org/officeDocument/2006/relationships/tags" Target="../tags/tag440.xml"/><Relationship Id="rId32" Type="http://schemas.openxmlformats.org/officeDocument/2006/relationships/image" Target="../media/image336.png"/><Relationship Id="rId37" Type="http://schemas.openxmlformats.org/officeDocument/2006/relationships/image" Target="../media/image339.png"/><Relationship Id="rId40" Type="http://schemas.openxmlformats.org/officeDocument/2006/relationships/image" Target="../media/image341.png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23" Type="http://schemas.openxmlformats.org/officeDocument/2006/relationships/tags" Target="../tags/tag439.xml"/><Relationship Id="rId28" Type="http://schemas.openxmlformats.org/officeDocument/2006/relationships/notesSlide" Target="../notesSlides/notesSlide44.xml"/><Relationship Id="rId36" Type="http://schemas.openxmlformats.org/officeDocument/2006/relationships/image" Target="../media/image338.png"/><Relationship Id="rId10" Type="http://schemas.openxmlformats.org/officeDocument/2006/relationships/tags" Target="../tags/tag426.xml"/><Relationship Id="rId19" Type="http://schemas.openxmlformats.org/officeDocument/2006/relationships/tags" Target="../tags/tag435.xml"/><Relationship Id="rId31" Type="http://schemas.openxmlformats.org/officeDocument/2006/relationships/image" Target="../media/image261.png"/><Relationship Id="rId44" Type="http://schemas.openxmlformats.org/officeDocument/2006/relationships/image" Target="../media/image345.pn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tags" Target="../tags/tag438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35.png"/><Relationship Id="rId35" Type="http://schemas.openxmlformats.org/officeDocument/2006/relationships/image" Target="../media/image337.png"/><Relationship Id="rId43" Type="http://schemas.openxmlformats.org/officeDocument/2006/relationships/image" Target="../media/image3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49.png"/><Relationship Id="rId26" Type="http://schemas.openxmlformats.org/officeDocument/2006/relationships/image" Target="../media/image357.png"/><Relationship Id="rId3" Type="http://schemas.openxmlformats.org/officeDocument/2006/relationships/tags" Target="../tags/tag445.xml"/><Relationship Id="rId21" Type="http://schemas.openxmlformats.org/officeDocument/2006/relationships/image" Target="../media/image352.png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image" Target="../media/image348.png"/><Relationship Id="rId25" Type="http://schemas.openxmlformats.org/officeDocument/2006/relationships/image" Target="../media/image356.png"/><Relationship Id="rId2" Type="http://schemas.openxmlformats.org/officeDocument/2006/relationships/tags" Target="../tags/tag444.xml"/><Relationship Id="rId16" Type="http://schemas.openxmlformats.org/officeDocument/2006/relationships/image" Target="../media/image347.png"/><Relationship Id="rId20" Type="http://schemas.openxmlformats.org/officeDocument/2006/relationships/image" Target="../media/image351.png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24" Type="http://schemas.openxmlformats.org/officeDocument/2006/relationships/image" Target="../media/image355.png"/><Relationship Id="rId5" Type="http://schemas.openxmlformats.org/officeDocument/2006/relationships/tags" Target="../tags/tag447.xml"/><Relationship Id="rId15" Type="http://schemas.openxmlformats.org/officeDocument/2006/relationships/image" Target="../media/image346.png"/><Relationship Id="rId23" Type="http://schemas.openxmlformats.org/officeDocument/2006/relationships/image" Target="../media/image354.png"/><Relationship Id="rId10" Type="http://schemas.openxmlformats.org/officeDocument/2006/relationships/tags" Target="../tags/tag452.xml"/><Relationship Id="rId19" Type="http://schemas.openxmlformats.org/officeDocument/2006/relationships/image" Target="../media/image350.png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notesSlide" Target="../notesSlides/notesSlide45.xml"/><Relationship Id="rId22" Type="http://schemas.openxmlformats.org/officeDocument/2006/relationships/image" Target="../media/image35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13" Type="http://schemas.openxmlformats.org/officeDocument/2006/relationships/image" Target="../media/image362.png"/><Relationship Id="rId3" Type="http://schemas.openxmlformats.org/officeDocument/2006/relationships/tags" Target="../tags/tag45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61.png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image" Target="../media/image360.png"/><Relationship Id="rId5" Type="http://schemas.openxmlformats.org/officeDocument/2006/relationships/tags" Target="../tags/tag459.xml"/><Relationship Id="rId15" Type="http://schemas.openxmlformats.org/officeDocument/2006/relationships/image" Target="../media/image364.png"/><Relationship Id="rId10" Type="http://schemas.openxmlformats.org/officeDocument/2006/relationships/image" Target="../media/image359.png"/><Relationship Id="rId4" Type="http://schemas.openxmlformats.org/officeDocument/2006/relationships/tags" Target="../tags/tag458.xml"/><Relationship Id="rId9" Type="http://schemas.openxmlformats.org/officeDocument/2006/relationships/image" Target="../media/image358.emf"/><Relationship Id="rId14" Type="http://schemas.openxmlformats.org/officeDocument/2006/relationships/image" Target="../media/image36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image" Target="../media/image365.png"/><Relationship Id="rId18" Type="http://schemas.openxmlformats.org/officeDocument/2006/relationships/image" Target="../media/image370.png"/><Relationship Id="rId3" Type="http://schemas.openxmlformats.org/officeDocument/2006/relationships/tags" Target="../tags/tag463.xml"/><Relationship Id="rId21" Type="http://schemas.openxmlformats.org/officeDocument/2006/relationships/image" Target="../media/image373.png"/><Relationship Id="rId7" Type="http://schemas.openxmlformats.org/officeDocument/2006/relationships/tags" Target="../tags/tag467.xml"/><Relationship Id="rId12" Type="http://schemas.openxmlformats.org/officeDocument/2006/relationships/notesSlide" Target="../notesSlides/notesSlide47.xml"/><Relationship Id="rId17" Type="http://schemas.openxmlformats.org/officeDocument/2006/relationships/image" Target="../media/image369.png"/><Relationship Id="rId2" Type="http://schemas.openxmlformats.org/officeDocument/2006/relationships/tags" Target="../tags/tag462.xml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65.xml"/><Relationship Id="rId15" Type="http://schemas.openxmlformats.org/officeDocument/2006/relationships/image" Target="../media/image367.png"/><Relationship Id="rId10" Type="http://schemas.openxmlformats.org/officeDocument/2006/relationships/tags" Target="../tags/tag470.xml"/><Relationship Id="rId19" Type="http://schemas.openxmlformats.org/officeDocument/2006/relationships/image" Target="../media/image371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image" Target="../media/image366.png"/><Relationship Id="rId22" Type="http://schemas.openxmlformats.org/officeDocument/2006/relationships/image" Target="../media/image37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25.png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12" Type="http://schemas.openxmlformats.org/officeDocument/2006/relationships/image" Target="../media/image324.png"/><Relationship Id="rId17" Type="http://schemas.openxmlformats.org/officeDocument/2006/relationships/image" Target="../media/image379.png"/><Relationship Id="rId2" Type="http://schemas.openxmlformats.org/officeDocument/2006/relationships/tags" Target="../tags/tag472.xml"/><Relationship Id="rId16" Type="http://schemas.openxmlformats.org/officeDocument/2006/relationships/image" Target="../media/image378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image" Target="../media/image376.emf"/><Relationship Id="rId5" Type="http://schemas.openxmlformats.org/officeDocument/2006/relationships/tags" Target="../tags/tag475.xml"/><Relationship Id="rId15" Type="http://schemas.openxmlformats.org/officeDocument/2006/relationships/image" Target="../media/image377.png"/><Relationship Id="rId10" Type="http://schemas.openxmlformats.org/officeDocument/2006/relationships/image" Target="../media/image375.png"/><Relationship Id="rId4" Type="http://schemas.openxmlformats.org/officeDocument/2006/relationships/tags" Target="../tags/tag474.xml"/><Relationship Id="rId9" Type="http://schemas.openxmlformats.org/officeDocument/2006/relationships/notesSlide" Target="../notesSlides/notesSlide48.xml"/><Relationship Id="rId14" Type="http://schemas.openxmlformats.org/officeDocument/2006/relationships/image" Target="../media/image3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13" Type="http://schemas.openxmlformats.org/officeDocument/2006/relationships/image" Target="../media/image384.png"/><Relationship Id="rId3" Type="http://schemas.openxmlformats.org/officeDocument/2006/relationships/tags" Target="../tags/tag48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83.png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382.png"/><Relationship Id="rId5" Type="http://schemas.openxmlformats.org/officeDocument/2006/relationships/tags" Target="../tags/tag482.xml"/><Relationship Id="rId10" Type="http://schemas.openxmlformats.org/officeDocument/2006/relationships/image" Target="../media/image381.png"/><Relationship Id="rId4" Type="http://schemas.openxmlformats.org/officeDocument/2006/relationships/tags" Target="../tags/tag481.xml"/><Relationship Id="rId9" Type="http://schemas.openxmlformats.org/officeDocument/2006/relationships/image" Target="../media/image380.png"/><Relationship Id="rId14" Type="http://schemas.openxmlformats.org/officeDocument/2006/relationships/image" Target="../media/image38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tags" Target="../tags/tag32.xml"/><Relationship Id="rId21" Type="http://schemas.openxmlformats.org/officeDocument/2006/relationships/image" Target="../media/image34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tags" Target="../tags/tag3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7.png"/><Relationship Id="rId5" Type="http://schemas.openxmlformats.org/officeDocument/2006/relationships/tags" Target="../tags/tag34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tags" Target="../tags/tag39.xml"/><Relationship Id="rId19" Type="http://schemas.openxmlformats.org/officeDocument/2006/relationships/image" Target="../media/image32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47.png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tags" Target="../tags/tag485.xml"/><Relationship Id="rId16" Type="http://schemas.openxmlformats.org/officeDocument/2006/relationships/image" Target="../media/image250.png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image" Target="../media/image245.emf"/><Relationship Id="rId5" Type="http://schemas.openxmlformats.org/officeDocument/2006/relationships/tags" Target="../tags/tag488.xml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tags" Target="../tags/tag487.xml"/><Relationship Id="rId9" Type="http://schemas.openxmlformats.org/officeDocument/2006/relationships/notesSlide" Target="../notesSlides/notesSlide50.xml"/><Relationship Id="rId14" Type="http://schemas.openxmlformats.org/officeDocument/2006/relationships/image" Target="../media/image24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image" Target="../media/image387.emf"/><Relationship Id="rId18" Type="http://schemas.openxmlformats.org/officeDocument/2006/relationships/image" Target="../media/image392.png"/><Relationship Id="rId3" Type="http://schemas.openxmlformats.org/officeDocument/2006/relationships/tags" Target="../tags/tag493.xml"/><Relationship Id="rId21" Type="http://schemas.openxmlformats.org/officeDocument/2006/relationships/image" Target="../media/image251.png"/><Relationship Id="rId7" Type="http://schemas.openxmlformats.org/officeDocument/2006/relationships/tags" Target="../tags/tag497.xml"/><Relationship Id="rId12" Type="http://schemas.openxmlformats.org/officeDocument/2006/relationships/image" Target="../media/image386.png"/><Relationship Id="rId17" Type="http://schemas.openxmlformats.org/officeDocument/2006/relationships/image" Target="../media/image391.png"/><Relationship Id="rId2" Type="http://schemas.openxmlformats.org/officeDocument/2006/relationships/tags" Target="../tags/tag492.xml"/><Relationship Id="rId16" Type="http://schemas.openxmlformats.org/officeDocument/2006/relationships/image" Target="../media/image390.png"/><Relationship Id="rId20" Type="http://schemas.openxmlformats.org/officeDocument/2006/relationships/image" Target="../media/image394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notesSlide" Target="../notesSlides/notesSlide51.xml"/><Relationship Id="rId5" Type="http://schemas.openxmlformats.org/officeDocument/2006/relationships/tags" Target="../tags/tag495.xml"/><Relationship Id="rId15" Type="http://schemas.openxmlformats.org/officeDocument/2006/relationships/image" Target="../media/image38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93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3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image" Target="../media/image396.png"/><Relationship Id="rId26" Type="http://schemas.openxmlformats.org/officeDocument/2006/relationships/image" Target="../media/image402.png"/><Relationship Id="rId3" Type="http://schemas.openxmlformats.org/officeDocument/2006/relationships/tags" Target="../tags/tag502.xml"/><Relationship Id="rId21" Type="http://schemas.openxmlformats.org/officeDocument/2006/relationships/image" Target="../media/image399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image" Target="../media/image395.png"/><Relationship Id="rId25" Type="http://schemas.openxmlformats.org/officeDocument/2006/relationships/image" Target="../media/image401.png"/><Relationship Id="rId2" Type="http://schemas.openxmlformats.org/officeDocument/2006/relationships/tags" Target="../tags/tag501.xml"/><Relationship Id="rId16" Type="http://schemas.openxmlformats.org/officeDocument/2006/relationships/notesSlide" Target="../notesSlides/notesSlide52.xml"/><Relationship Id="rId20" Type="http://schemas.openxmlformats.org/officeDocument/2006/relationships/image" Target="../media/image398.png"/><Relationship Id="rId29" Type="http://schemas.openxmlformats.org/officeDocument/2006/relationships/image" Target="../media/image405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344.png"/><Relationship Id="rId5" Type="http://schemas.openxmlformats.org/officeDocument/2006/relationships/tags" Target="../tags/tag504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00.png"/><Relationship Id="rId28" Type="http://schemas.openxmlformats.org/officeDocument/2006/relationships/image" Target="../media/image404.png"/><Relationship Id="rId10" Type="http://schemas.openxmlformats.org/officeDocument/2006/relationships/tags" Target="../tags/tag509.xml"/><Relationship Id="rId19" Type="http://schemas.openxmlformats.org/officeDocument/2006/relationships/image" Target="../media/image397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image" Target="../media/image248.png"/><Relationship Id="rId27" Type="http://schemas.openxmlformats.org/officeDocument/2006/relationships/image" Target="../media/image40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09.png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12" Type="http://schemas.openxmlformats.org/officeDocument/2006/relationships/image" Target="../media/image408.png"/><Relationship Id="rId17" Type="http://schemas.openxmlformats.org/officeDocument/2006/relationships/image" Target="../media/image329.png"/><Relationship Id="rId2" Type="http://schemas.openxmlformats.org/officeDocument/2006/relationships/tags" Target="../tags/tag515.xml"/><Relationship Id="rId16" Type="http://schemas.openxmlformats.org/officeDocument/2006/relationships/image" Target="../media/image325.png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image" Target="../media/image407.emf"/><Relationship Id="rId5" Type="http://schemas.openxmlformats.org/officeDocument/2006/relationships/tags" Target="../tags/tag518.xml"/><Relationship Id="rId15" Type="http://schemas.openxmlformats.org/officeDocument/2006/relationships/image" Target="../media/image324.png"/><Relationship Id="rId10" Type="http://schemas.openxmlformats.org/officeDocument/2006/relationships/image" Target="../media/image406.png"/><Relationship Id="rId4" Type="http://schemas.openxmlformats.org/officeDocument/2006/relationships/tags" Target="../tags/tag517.xml"/><Relationship Id="rId9" Type="http://schemas.openxmlformats.org/officeDocument/2006/relationships/notesSlide" Target="../notesSlides/notesSlide53.xml"/><Relationship Id="rId14" Type="http://schemas.openxmlformats.org/officeDocument/2006/relationships/image" Target="../media/image4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image" Target="../media/image411.png"/><Relationship Id="rId26" Type="http://schemas.openxmlformats.org/officeDocument/2006/relationships/image" Target="../media/image418.png"/><Relationship Id="rId3" Type="http://schemas.openxmlformats.org/officeDocument/2006/relationships/tags" Target="../tags/tag523.xml"/><Relationship Id="rId21" Type="http://schemas.openxmlformats.org/officeDocument/2006/relationships/image" Target="../media/image414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notesSlide" Target="../notesSlides/notesSlide54.xml"/><Relationship Id="rId25" Type="http://schemas.openxmlformats.org/officeDocument/2006/relationships/image" Target="../media/image417.png"/><Relationship Id="rId2" Type="http://schemas.openxmlformats.org/officeDocument/2006/relationships/tags" Target="../tags/tag522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13.png"/><Relationship Id="rId29" Type="http://schemas.openxmlformats.org/officeDocument/2006/relationships/image" Target="../media/image341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416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248.png"/><Relationship Id="rId28" Type="http://schemas.openxmlformats.org/officeDocument/2006/relationships/image" Target="../media/image263.png"/><Relationship Id="rId10" Type="http://schemas.openxmlformats.org/officeDocument/2006/relationships/tags" Target="../tags/tag530.xml"/><Relationship Id="rId19" Type="http://schemas.openxmlformats.org/officeDocument/2006/relationships/image" Target="../media/image412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image" Target="../media/image415.png"/><Relationship Id="rId27" Type="http://schemas.openxmlformats.org/officeDocument/2006/relationships/image" Target="../media/image4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image" Target="../media/image421.png"/><Relationship Id="rId26" Type="http://schemas.openxmlformats.org/officeDocument/2006/relationships/image" Target="../media/image428.png"/><Relationship Id="rId3" Type="http://schemas.openxmlformats.org/officeDocument/2006/relationships/tags" Target="../tags/tag538.xml"/><Relationship Id="rId21" Type="http://schemas.openxmlformats.org/officeDocument/2006/relationships/image" Target="../media/image423.png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image" Target="../media/image420.png"/><Relationship Id="rId25" Type="http://schemas.openxmlformats.org/officeDocument/2006/relationships/image" Target="../media/image427.png"/><Relationship Id="rId2" Type="http://schemas.openxmlformats.org/officeDocument/2006/relationships/tags" Target="../tags/tag537.xml"/><Relationship Id="rId16" Type="http://schemas.openxmlformats.org/officeDocument/2006/relationships/notesSlide" Target="../notesSlides/notesSlide55.xml"/><Relationship Id="rId20" Type="http://schemas.openxmlformats.org/officeDocument/2006/relationships/image" Target="../media/image246.png"/><Relationship Id="rId29" Type="http://schemas.openxmlformats.org/officeDocument/2006/relationships/image" Target="../media/image431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image" Target="../media/image426.png"/><Relationship Id="rId5" Type="http://schemas.openxmlformats.org/officeDocument/2006/relationships/tags" Target="../tags/tag540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25.png"/><Relationship Id="rId28" Type="http://schemas.openxmlformats.org/officeDocument/2006/relationships/image" Target="../media/image430.png"/><Relationship Id="rId10" Type="http://schemas.openxmlformats.org/officeDocument/2006/relationships/tags" Target="../tags/tag545.xml"/><Relationship Id="rId19" Type="http://schemas.openxmlformats.org/officeDocument/2006/relationships/image" Target="../media/image422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image" Target="../media/image424.png"/><Relationship Id="rId27" Type="http://schemas.openxmlformats.org/officeDocument/2006/relationships/image" Target="../media/image429.png"/><Relationship Id="rId30" Type="http://schemas.openxmlformats.org/officeDocument/2006/relationships/image" Target="../media/image43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image" Target="../media/image324.png"/><Relationship Id="rId18" Type="http://schemas.openxmlformats.org/officeDocument/2006/relationships/image" Target="../media/image436.png"/><Relationship Id="rId3" Type="http://schemas.openxmlformats.org/officeDocument/2006/relationships/tags" Target="../tags/tag552.xml"/><Relationship Id="rId7" Type="http://schemas.openxmlformats.org/officeDocument/2006/relationships/tags" Target="../tags/tag556.xml"/><Relationship Id="rId12" Type="http://schemas.openxmlformats.org/officeDocument/2006/relationships/image" Target="../media/image434.emf"/><Relationship Id="rId17" Type="http://schemas.openxmlformats.org/officeDocument/2006/relationships/image" Target="../media/image435.png"/><Relationship Id="rId2" Type="http://schemas.openxmlformats.org/officeDocument/2006/relationships/tags" Target="../tags/tag551.xml"/><Relationship Id="rId16" Type="http://schemas.openxmlformats.org/officeDocument/2006/relationships/image" Target="../media/image326.png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image" Target="../media/image433.png"/><Relationship Id="rId5" Type="http://schemas.openxmlformats.org/officeDocument/2006/relationships/tags" Target="../tags/tag554.xml"/><Relationship Id="rId15" Type="http://schemas.openxmlformats.org/officeDocument/2006/relationships/image" Target="../media/image329.png"/><Relationship Id="rId10" Type="http://schemas.openxmlformats.org/officeDocument/2006/relationships/notesSlide" Target="../notesSlides/notesSlide56.xml"/><Relationship Id="rId19" Type="http://schemas.openxmlformats.org/officeDocument/2006/relationships/image" Target="../media/image437.png"/><Relationship Id="rId4" Type="http://schemas.openxmlformats.org/officeDocument/2006/relationships/tags" Target="../tags/tag55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2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3" Type="http://schemas.openxmlformats.org/officeDocument/2006/relationships/tags" Target="../tags/tag560.xml"/><Relationship Id="rId7" Type="http://schemas.openxmlformats.org/officeDocument/2006/relationships/notesSlide" Target="../notesSlides/notesSlide57.xml"/><Relationship Id="rId12" Type="http://schemas.openxmlformats.org/officeDocument/2006/relationships/image" Target="../media/image442.png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41.png"/><Relationship Id="rId5" Type="http://schemas.openxmlformats.org/officeDocument/2006/relationships/tags" Target="../tags/tag562.xml"/><Relationship Id="rId10" Type="http://schemas.openxmlformats.org/officeDocument/2006/relationships/image" Target="../media/image440.png"/><Relationship Id="rId4" Type="http://schemas.openxmlformats.org/officeDocument/2006/relationships/tags" Target="../tags/tag561.xml"/><Relationship Id="rId9" Type="http://schemas.openxmlformats.org/officeDocument/2006/relationships/image" Target="../media/image4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44.xml"/><Relationship Id="rId16" Type="http://schemas.openxmlformats.org/officeDocument/2006/relationships/image" Target="../media/image4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2.png"/><Relationship Id="rId5" Type="http://schemas.openxmlformats.org/officeDocument/2006/relationships/tags" Target="../tags/tag47.xml"/><Relationship Id="rId15" Type="http://schemas.openxmlformats.org/officeDocument/2006/relationships/image" Target="../media/image46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3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52.png"/><Relationship Id="rId2" Type="http://schemas.openxmlformats.org/officeDocument/2006/relationships/tags" Target="../tags/tag52.xml"/><Relationship Id="rId16" Type="http://schemas.openxmlformats.org/officeDocument/2006/relationships/image" Target="../media/image56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1.png"/><Relationship Id="rId5" Type="http://schemas.openxmlformats.org/officeDocument/2006/relationships/tags" Target="../tags/tag55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54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6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5" Type="http://schemas.openxmlformats.org/officeDocument/2006/relationships/tags" Target="../tags/tag62.xml"/><Relationship Id="rId10" Type="http://schemas.openxmlformats.org/officeDocument/2006/relationships/image" Target="../media/image59.png"/><Relationship Id="rId4" Type="http://schemas.openxmlformats.org/officeDocument/2006/relationships/tags" Target="../tags/tag61.xml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63.png"/><Relationship Id="rId18" Type="http://schemas.openxmlformats.org/officeDocument/2006/relationships/image" Target="../media/image36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tags" Target="../tags/tag64.xml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67.xml"/><Relationship Id="rId15" Type="http://schemas.openxmlformats.org/officeDocument/2006/relationships/image" Target="../media/image6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5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24968" y="777842"/>
            <a:ext cx="6419993" cy="670086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14400" y="5113300"/>
            <a:ext cx="5488607" cy="29690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14400" y="4503696"/>
            <a:ext cx="3488221" cy="296904"/>
          </a:xfrm>
          <a:prstGeom prst="rect">
            <a:avLst/>
          </a:prstGeom>
          <a:noFill/>
          <a:ln/>
          <a:effectLst/>
        </p:spPr>
      </p:pic>
      <p:pic>
        <p:nvPicPr>
          <p:cNvPr id="1029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3429000"/>
            <a:ext cx="2566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86000" y="2133600"/>
            <a:ext cx="4546157" cy="67008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14400" y="5722864"/>
            <a:ext cx="4976524" cy="29693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14400" y="6332431"/>
            <a:ext cx="3110874" cy="2969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680528" y="381000"/>
            <a:ext cx="5782934" cy="546547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1000" y="1825905"/>
            <a:ext cx="7430751" cy="307695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277105" y="2819400"/>
            <a:ext cx="6266695" cy="307805"/>
          </a:xfrm>
          <a:prstGeom prst="rect">
            <a:avLst/>
          </a:prstGeom>
          <a:noFill/>
          <a:ln/>
          <a:effectLst/>
        </p:spPr>
      </p:pic>
      <p:sp>
        <p:nvSpPr>
          <p:cNvPr id="23" name="Rectangle 22"/>
          <p:cNvSpPr/>
          <p:nvPr/>
        </p:nvSpPr>
        <p:spPr>
          <a:xfrm rot="5400000">
            <a:off x="1772611" y="34290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34611" y="3352800"/>
            <a:ext cx="30480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1"/>
            <a:endCxn id="26" idx="3"/>
          </p:cNvCxnSpPr>
          <p:nvPr/>
        </p:nvCxnSpPr>
        <p:spPr>
          <a:xfrm rot="10800000" flipH="1">
            <a:off x="2534611" y="36195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25211" y="3352800"/>
            <a:ext cx="30480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8" idx="1"/>
            <a:endCxn id="28" idx="3"/>
          </p:cNvCxnSpPr>
          <p:nvPr/>
        </p:nvCxnSpPr>
        <p:spPr>
          <a:xfrm rot="10800000" flipH="1">
            <a:off x="3525211" y="36195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295400" y="4572000"/>
            <a:ext cx="5406686" cy="337341"/>
          </a:xfrm>
          <a:prstGeom prst="rect">
            <a:avLst/>
          </a:prstGeom>
          <a:noFill/>
          <a:ln/>
          <a:effectLst/>
        </p:spPr>
      </p:pic>
      <p:sp>
        <p:nvSpPr>
          <p:cNvPr id="38" name="Rectangle 37"/>
          <p:cNvSpPr/>
          <p:nvPr/>
        </p:nvSpPr>
        <p:spPr>
          <a:xfrm rot="5400000">
            <a:off x="2667000" y="52578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05201" y="5105400"/>
            <a:ext cx="30480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1"/>
            <a:endCxn id="41" idx="3"/>
          </p:cNvCxnSpPr>
          <p:nvPr/>
        </p:nvCxnSpPr>
        <p:spPr>
          <a:xfrm rot="10800000" flipH="1">
            <a:off x="3505201" y="53721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H="1">
            <a:off x="2667000" y="51054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400000">
            <a:off x="1905000" y="52578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10800000" flipH="1">
            <a:off x="1905000" y="51054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219200" y="6096000"/>
            <a:ext cx="3778543" cy="3078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743691" y="457200"/>
            <a:ext cx="3656607" cy="435387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14400" y="1905000"/>
            <a:ext cx="5836445" cy="307763"/>
          </a:xfrm>
          <a:prstGeom prst="rect">
            <a:avLst/>
          </a:prstGeom>
          <a:noFill/>
          <a:ln/>
          <a:effectLst/>
        </p:spPr>
      </p:pic>
      <p:sp>
        <p:nvSpPr>
          <p:cNvPr id="22" name="Freeform 21"/>
          <p:cNvSpPr/>
          <p:nvPr/>
        </p:nvSpPr>
        <p:spPr>
          <a:xfrm>
            <a:off x="1752600" y="2895600"/>
            <a:ext cx="2261937" cy="563479"/>
          </a:xfrm>
          <a:custGeom>
            <a:avLst/>
            <a:gdLst>
              <a:gd name="connsiteX0" fmla="*/ 0 w 2261937"/>
              <a:gd name="connsiteY0" fmla="*/ 563479 h 563479"/>
              <a:gd name="connsiteX1" fmla="*/ 1094874 w 2261937"/>
              <a:gd name="connsiteY1" fmla="*/ 10026 h 563479"/>
              <a:gd name="connsiteX2" fmla="*/ 2261937 w 2261937"/>
              <a:gd name="connsiteY2" fmla="*/ 503321 h 56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1937" h="563479">
                <a:moveTo>
                  <a:pt x="0" y="563479"/>
                </a:moveTo>
                <a:cubicBezTo>
                  <a:pt x="358942" y="291765"/>
                  <a:pt x="717885" y="20052"/>
                  <a:pt x="1094874" y="10026"/>
                </a:cubicBezTo>
                <a:cubicBezTo>
                  <a:pt x="1471863" y="0"/>
                  <a:pt x="1866900" y="251660"/>
                  <a:pt x="2261937" y="503321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14274" y="329063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28274" y="336683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27622" y="4191000"/>
            <a:ext cx="6235178" cy="337285"/>
          </a:xfrm>
          <a:prstGeom prst="rect">
            <a:avLst/>
          </a:prstGeom>
          <a:noFill/>
          <a:ln/>
          <a:effectLst/>
        </p:spPr>
      </p:pic>
      <p:sp>
        <p:nvSpPr>
          <p:cNvPr id="31" name="Freeform 30"/>
          <p:cNvSpPr/>
          <p:nvPr/>
        </p:nvSpPr>
        <p:spPr>
          <a:xfrm>
            <a:off x="1676400" y="5715000"/>
            <a:ext cx="2261937" cy="563479"/>
          </a:xfrm>
          <a:custGeom>
            <a:avLst/>
            <a:gdLst>
              <a:gd name="connsiteX0" fmla="*/ 0 w 2261937"/>
              <a:gd name="connsiteY0" fmla="*/ 563479 h 563479"/>
              <a:gd name="connsiteX1" fmla="*/ 1094874 w 2261937"/>
              <a:gd name="connsiteY1" fmla="*/ 10026 h 563479"/>
              <a:gd name="connsiteX2" fmla="*/ 2261937 w 2261937"/>
              <a:gd name="connsiteY2" fmla="*/ 503321 h 56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1937" h="563479">
                <a:moveTo>
                  <a:pt x="0" y="563479"/>
                </a:moveTo>
                <a:cubicBezTo>
                  <a:pt x="358942" y="291765"/>
                  <a:pt x="717885" y="20052"/>
                  <a:pt x="1094874" y="10026"/>
                </a:cubicBezTo>
                <a:cubicBezTo>
                  <a:pt x="1471863" y="0"/>
                  <a:pt x="1866900" y="251660"/>
                  <a:pt x="2261937" y="503321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38074" y="611003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52074" y="618623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1" idx="1"/>
            <a:endCxn id="40" idx="0"/>
          </p:cNvCxnSpPr>
          <p:nvPr/>
        </p:nvCxnSpPr>
        <p:spPr>
          <a:xfrm flipV="1">
            <a:off x="2771275" y="4800600"/>
            <a:ext cx="10025" cy="9244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667000" y="4800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635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</a:t>
            </a:r>
            <a:r>
              <a:rPr lang="en-US" smtClean="0">
                <a:solidFill>
                  <a:srgbClr val="00FFCC"/>
                </a:solidFill>
              </a:rPr>
              <a:t>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        </a:t>
            </a:r>
          </a:p>
        </p:txBody>
      </p:sp>
      <p:pic>
        <p:nvPicPr>
          <p:cNvPr id="13315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5825" y="457200"/>
            <a:ext cx="2292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289844" y="2748756"/>
            <a:ext cx="1447800" cy="5222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814513"/>
            <a:ext cx="1919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733800"/>
            <a:ext cx="27209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601342" y="455612"/>
            <a:ext cx="3941314" cy="533818"/>
          </a:xfrm>
          <a:prstGeom prst="rect">
            <a:avLst/>
          </a:prstGeom>
          <a:noFill/>
          <a:ln/>
          <a:effectLst/>
        </p:spPr>
      </p:pic>
      <p:sp>
        <p:nvSpPr>
          <p:cNvPr id="217" name="Freeform 216"/>
          <p:cNvSpPr/>
          <p:nvPr/>
        </p:nvSpPr>
        <p:spPr>
          <a:xfrm>
            <a:off x="1447567" y="4342815"/>
            <a:ext cx="6096000" cy="1981200"/>
          </a:xfrm>
          <a:custGeom>
            <a:avLst/>
            <a:gdLst>
              <a:gd name="connsiteX0" fmla="*/ 1333501 w 6435272"/>
              <a:gd name="connsiteY0" fmla="*/ 310243 h 2648857"/>
              <a:gd name="connsiteX1" fmla="*/ 2269672 w 6435272"/>
              <a:gd name="connsiteY1" fmla="*/ 81643 h 2648857"/>
              <a:gd name="connsiteX2" fmla="*/ 3140529 w 6435272"/>
              <a:gd name="connsiteY2" fmla="*/ 451757 h 2648857"/>
              <a:gd name="connsiteX3" fmla="*/ 4468586 w 6435272"/>
              <a:gd name="connsiteY3" fmla="*/ 342900 h 2648857"/>
              <a:gd name="connsiteX4" fmla="*/ 6264729 w 6435272"/>
              <a:gd name="connsiteY4" fmla="*/ 1366157 h 2648857"/>
              <a:gd name="connsiteX5" fmla="*/ 5491843 w 6435272"/>
              <a:gd name="connsiteY5" fmla="*/ 2552700 h 2648857"/>
              <a:gd name="connsiteX6" fmla="*/ 691243 w 6435272"/>
              <a:gd name="connsiteY6" fmla="*/ 1943100 h 2648857"/>
              <a:gd name="connsiteX7" fmla="*/ 1333501 w 6435272"/>
              <a:gd name="connsiteY7" fmla="*/ 310243 h 264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5272" h="2648857">
                <a:moveTo>
                  <a:pt x="1333501" y="310243"/>
                </a:moveTo>
                <a:cubicBezTo>
                  <a:pt x="1596572" y="0"/>
                  <a:pt x="1968501" y="58057"/>
                  <a:pt x="2269672" y="81643"/>
                </a:cubicBezTo>
                <a:cubicBezTo>
                  <a:pt x="2570843" y="105229"/>
                  <a:pt x="2774043" y="408214"/>
                  <a:pt x="3140529" y="451757"/>
                </a:cubicBezTo>
                <a:cubicBezTo>
                  <a:pt x="3507015" y="495300"/>
                  <a:pt x="3947886" y="190500"/>
                  <a:pt x="4468586" y="342900"/>
                </a:cubicBezTo>
                <a:cubicBezTo>
                  <a:pt x="4989286" y="495300"/>
                  <a:pt x="6094186" y="997857"/>
                  <a:pt x="6264729" y="1366157"/>
                </a:cubicBezTo>
                <a:cubicBezTo>
                  <a:pt x="6435272" y="1734457"/>
                  <a:pt x="6420757" y="2456543"/>
                  <a:pt x="5491843" y="2552700"/>
                </a:cubicBezTo>
                <a:cubicBezTo>
                  <a:pt x="4562929" y="2648857"/>
                  <a:pt x="1382486" y="2316843"/>
                  <a:pt x="691243" y="1943100"/>
                </a:cubicBezTo>
                <a:cubicBezTo>
                  <a:pt x="0" y="1569357"/>
                  <a:pt x="1070430" y="620486"/>
                  <a:pt x="1333501" y="310243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8" name="Straight Connector 217"/>
          <p:cNvCxnSpPr/>
          <p:nvPr/>
        </p:nvCxnSpPr>
        <p:spPr>
          <a:xfrm rot="5400000" flipH="1" flipV="1">
            <a:off x="5448067" y="4533315"/>
            <a:ext cx="687388" cy="15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219217" y="4552365"/>
            <a:ext cx="877888" cy="15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2895367" y="3504615"/>
            <a:ext cx="1066800" cy="609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3" name="Oval 222"/>
          <p:cNvSpPr/>
          <p:nvPr/>
        </p:nvSpPr>
        <p:spPr>
          <a:xfrm rot="2700000">
            <a:off x="6917299" y="3805446"/>
            <a:ext cx="490538" cy="8032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4" name="Oval 223"/>
          <p:cNvSpPr/>
          <p:nvPr/>
        </p:nvSpPr>
        <p:spPr>
          <a:xfrm rot="2700000">
            <a:off x="6899043" y="4077702"/>
            <a:ext cx="298450" cy="4540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3276367" y="3733215"/>
            <a:ext cx="215900" cy="85725"/>
          </a:xfrm>
          <a:custGeom>
            <a:avLst/>
            <a:gdLst>
              <a:gd name="connsiteX0" fmla="*/ 0 w 216568"/>
              <a:gd name="connsiteY0" fmla="*/ 86226 h 86226"/>
              <a:gd name="connsiteX1" fmla="*/ 144379 w 216568"/>
              <a:gd name="connsiteY1" fmla="*/ 2005 h 86226"/>
              <a:gd name="connsiteX2" fmla="*/ 216568 w 216568"/>
              <a:gd name="connsiteY2" fmla="*/ 74194 h 86226"/>
              <a:gd name="connsiteX3" fmla="*/ 216568 w 216568"/>
              <a:gd name="connsiteY3" fmla="*/ 74194 h 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68" h="86226">
                <a:moveTo>
                  <a:pt x="0" y="86226"/>
                </a:moveTo>
                <a:cubicBezTo>
                  <a:pt x="54142" y="45118"/>
                  <a:pt x="108284" y="4010"/>
                  <a:pt x="144379" y="2005"/>
                </a:cubicBezTo>
                <a:cubicBezTo>
                  <a:pt x="180474" y="0"/>
                  <a:pt x="216568" y="74194"/>
                  <a:pt x="216568" y="74194"/>
                </a:cubicBezTo>
                <a:lnTo>
                  <a:pt x="216568" y="74194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3200167" y="3657015"/>
            <a:ext cx="412750" cy="242888"/>
          </a:xfrm>
          <a:custGeom>
            <a:avLst/>
            <a:gdLst>
              <a:gd name="connsiteX0" fmla="*/ 0 w 336884"/>
              <a:gd name="connsiteY0" fmla="*/ 60158 h 166437"/>
              <a:gd name="connsiteX1" fmla="*/ 156410 w 336884"/>
              <a:gd name="connsiteY1" fmla="*/ 156411 h 166437"/>
              <a:gd name="connsiteX2" fmla="*/ 336884 w 336884"/>
              <a:gd name="connsiteY2" fmla="*/ 0 h 16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884" h="166437">
                <a:moveTo>
                  <a:pt x="0" y="60158"/>
                </a:moveTo>
                <a:cubicBezTo>
                  <a:pt x="50131" y="113297"/>
                  <a:pt x="100263" y="166437"/>
                  <a:pt x="156410" y="156411"/>
                </a:cubicBezTo>
                <a:cubicBezTo>
                  <a:pt x="212557" y="146385"/>
                  <a:pt x="274720" y="73192"/>
                  <a:pt x="336884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2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143000" y="5333415"/>
            <a:ext cx="666873" cy="417108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11072" y="1371600"/>
            <a:ext cx="7089928" cy="289987"/>
          </a:xfrm>
          <a:prstGeom prst="rect">
            <a:avLst/>
          </a:prstGeom>
          <a:noFill/>
          <a:ln/>
          <a:effectLst/>
        </p:spPr>
      </p:pic>
      <p:sp>
        <p:nvSpPr>
          <p:cNvPr id="24" name="Freeform 23"/>
          <p:cNvSpPr/>
          <p:nvPr/>
        </p:nvSpPr>
        <p:spPr>
          <a:xfrm>
            <a:off x="2900130" y="4839703"/>
            <a:ext cx="4029075" cy="1058862"/>
          </a:xfrm>
          <a:custGeom>
            <a:avLst/>
            <a:gdLst>
              <a:gd name="connsiteX0" fmla="*/ 4030578 w 4030578"/>
              <a:gd name="connsiteY0" fmla="*/ 1058778 h 1058778"/>
              <a:gd name="connsiteX1" fmla="*/ 2899610 w 4030578"/>
              <a:gd name="connsiteY1" fmla="*/ 48126 h 1058778"/>
              <a:gd name="connsiteX2" fmla="*/ 1888957 w 4030578"/>
              <a:gd name="connsiteY2" fmla="*/ 770020 h 1058778"/>
              <a:gd name="connsiteX3" fmla="*/ 0 w 4030578"/>
              <a:gd name="connsiteY3" fmla="*/ 601578 h 105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578" h="1058778">
                <a:moveTo>
                  <a:pt x="4030578" y="1058778"/>
                </a:moveTo>
                <a:cubicBezTo>
                  <a:pt x="3643562" y="577515"/>
                  <a:pt x="3256547" y="96252"/>
                  <a:pt x="2899610" y="48126"/>
                </a:cubicBezTo>
                <a:cubicBezTo>
                  <a:pt x="2542673" y="0"/>
                  <a:pt x="2372225" y="677778"/>
                  <a:pt x="1888957" y="770020"/>
                </a:cubicBezTo>
                <a:cubicBezTo>
                  <a:pt x="1405689" y="862262"/>
                  <a:pt x="702844" y="731920"/>
                  <a:pt x="0" y="601578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6283886" y="5219909"/>
            <a:ext cx="1298575" cy="1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8176862" flipH="1">
            <a:off x="5314717" y="3487153"/>
            <a:ext cx="490538" cy="8032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 rot="8176862" flipH="1">
            <a:off x="5522680" y="3776078"/>
            <a:ext cx="298450" cy="4540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" name="Picture 3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114567" y="3580815"/>
            <a:ext cx="347213" cy="260410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14400" y="2362200"/>
            <a:ext cx="4223049" cy="404426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697448" y="5714415"/>
            <a:ext cx="954946" cy="230923"/>
          </a:xfrm>
          <a:prstGeom prst="rect">
            <a:avLst/>
          </a:prstGeom>
          <a:noFill/>
          <a:ln/>
          <a:effectLst/>
        </p:spPr>
      </p:pic>
      <p:sp>
        <p:nvSpPr>
          <p:cNvPr id="30" name="Parallelogram 29"/>
          <p:cNvSpPr/>
          <p:nvPr/>
        </p:nvSpPr>
        <p:spPr>
          <a:xfrm>
            <a:off x="6048585" y="2133600"/>
            <a:ext cx="1524000" cy="838200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303906" y="3073546"/>
            <a:ext cx="116279" cy="203054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958140" y="3072531"/>
            <a:ext cx="144767" cy="204069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019800" y="1981200"/>
            <a:ext cx="174244" cy="144623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914400" y="6400800"/>
            <a:ext cx="7682526" cy="277882"/>
          </a:xfrm>
          <a:prstGeom prst="rect">
            <a:avLst/>
          </a:prstGeom>
          <a:noFill/>
          <a:ln/>
          <a:effectLst/>
        </p:spPr>
      </p:pic>
      <p:sp>
        <p:nvSpPr>
          <p:cNvPr id="37" name="TextBox 121"/>
          <p:cNvSpPr txBox="1">
            <a:spLocks noChangeArrowheads="1"/>
          </p:cNvSpPr>
          <p:nvPr/>
        </p:nvSpPr>
        <p:spPr bwMode="auto">
          <a:xfrm>
            <a:off x="7315200" y="838200"/>
            <a:ext cx="921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Vafa</a:t>
            </a:r>
            <a:r>
              <a:rPr lang="en-US" sz="1600" dirty="0" smtClean="0">
                <a:solidFill>
                  <a:schemeClr val="bg1"/>
                </a:solidFill>
              </a:rPr>
              <a:t> ‘96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019800" y="25146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15200" y="25146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705600" y="21336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781800" y="21336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553200" y="29718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29400" y="29718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345764" y="455612"/>
            <a:ext cx="2452469" cy="425264"/>
          </a:xfrm>
          <a:prstGeom prst="rect">
            <a:avLst/>
          </a:prstGeom>
          <a:noFill/>
          <a:ln/>
          <a:effectLst/>
        </p:spPr>
      </p:pic>
      <p:pic>
        <p:nvPicPr>
          <p:cNvPr id="130" name="Picture 12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914400" y="5105400"/>
            <a:ext cx="2752996" cy="318255"/>
          </a:xfrm>
          <a:prstGeom prst="rect">
            <a:avLst/>
          </a:prstGeom>
          <a:noFill/>
          <a:ln/>
          <a:effectLst/>
        </p:spPr>
      </p:pic>
      <p:pic>
        <p:nvPicPr>
          <p:cNvPr id="131" name="Picture 13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914400" y="5715000"/>
            <a:ext cx="2461760" cy="317926"/>
          </a:xfrm>
          <a:prstGeom prst="rect">
            <a:avLst/>
          </a:prstGeom>
          <a:noFill/>
          <a:ln/>
          <a:effectLst/>
        </p:spPr>
      </p:pic>
      <p:pic>
        <p:nvPicPr>
          <p:cNvPr id="132" name="Picture 13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914400" y="6311631"/>
            <a:ext cx="3299259" cy="31777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456517" y="2083260"/>
            <a:ext cx="143683" cy="202541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133600" y="2083260"/>
            <a:ext cx="115521" cy="201731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827977" y="2083260"/>
            <a:ext cx="143823" cy="202738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3514353" y="2083260"/>
            <a:ext cx="143247" cy="201926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4171504" y="2083260"/>
            <a:ext cx="171896" cy="201118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4886527" y="2083260"/>
            <a:ext cx="142673" cy="201117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5572898" y="2083260"/>
            <a:ext cx="142102" cy="200312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6259267" y="2083260"/>
            <a:ext cx="141533" cy="19951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6945634" y="2083260"/>
            <a:ext cx="140966" cy="198711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7631998" y="2083260"/>
            <a:ext cx="140402" cy="197916"/>
          </a:xfrm>
          <a:prstGeom prst="rect">
            <a:avLst/>
          </a:prstGeom>
          <a:noFill/>
          <a:ln/>
          <a:effectLst/>
        </p:spPr>
      </p:pic>
      <p:cxnSp>
        <p:nvCxnSpPr>
          <p:cNvPr id="47" name="Straight Connector 46"/>
          <p:cNvCxnSpPr/>
          <p:nvPr/>
        </p:nvCxnSpPr>
        <p:spPr>
          <a:xfrm>
            <a:off x="1524000" y="1752598"/>
            <a:ext cx="20574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467894" y="1866104"/>
            <a:ext cx="228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10494" y="1866104"/>
            <a:ext cx="228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2362200" y="1371598"/>
            <a:ext cx="490386" cy="259922"/>
          </a:xfrm>
          <a:prstGeom prst="rect">
            <a:avLst/>
          </a:prstGeom>
          <a:noFill/>
          <a:ln/>
          <a:effectLst/>
        </p:spPr>
      </p:pic>
      <p:cxnSp>
        <p:nvCxnSpPr>
          <p:cNvPr id="57" name="Straight Connector 56"/>
          <p:cNvCxnSpPr/>
          <p:nvPr/>
        </p:nvCxnSpPr>
        <p:spPr>
          <a:xfrm>
            <a:off x="4267200" y="1752598"/>
            <a:ext cx="3429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582694" y="1866104"/>
            <a:ext cx="228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153694" y="1866104"/>
            <a:ext cx="228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5804979" y="1371597"/>
            <a:ext cx="462826" cy="289483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457200" y="3124198"/>
            <a:ext cx="203158" cy="230940"/>
          </a:xfrm>
          <a:prstGeom prst="rect">
            <a:avLst/>
          </a:prstGeom>
          <a:noFill/>
          <a:ln/>
          <a:effectLst/>
        </p:spPr>
      </p:pic>
      <p:pic>
        <p:nvPicPr>
          <p:cNvPr id="88" name="Picture 87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472847" y="3682803"/>
            <a:ext cx="289153" cy="230284"/>
          </a:xfrm>
          <a:prstGeom prst="rect">
            <a:avLst/>
          </a:prstGeom>
          <a:noFill/>
          <a:ln/>
          <a:effectLst/>
        </p:spPr>
      </p:pic>
      <p:cxnSp>
        <p:nvCxnSpPr>
          <p:cNvPr id="67" name="Straight Connector 66"/>
          <p:cNvCxnSpPr/>
          <p:nvPr/>
        </p:nvCxnSpPr>
        <p:spPr>
          <a:xfrm rot="5400000">
            <a:off x="13716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13716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0574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20574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8194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28194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429000" y="2514599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3429000" y="2514599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1148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41148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8006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800600" y="2514598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486400" y="2514599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5486400" y="2514599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6172200" y="2514599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6172200" y="2514599"/>
            <a:ext cx="228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1371599" y="3124197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1371599" y="3124197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574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20574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28194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28194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4290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34290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4114800" y="3124198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>
            <a:off x="4114800" y="3124198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48006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48006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8580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68580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75438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H="1">
            <a:off x="7543800" y="3124199"/>
            <a:ext cx="228600" cy="228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914400" y="4495800"/>
            <a:ext cx="1709167" cy="290366"/>
          </a:xfrm>
          <a:prstGeom prst="rect">
            <a:avLst/>
          </a:prstGeom>
          <a:noFill/>
          <a:ln/>
          <a:effectLst/>
        </p:spPr>
      </p:pic>
      <p:pic>
        <p:nvPicPr>
          <p:cNvPr id="114" name="Picture 113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/>
          <a:stretch>
            <a:fillRect/>
          </a:stretch>
        </p:blipFill>
        <p:spPr bwMode="auto">
          <a:xfrm>
            <a:off x="457200" y="2539804"/>
            <a:ext cx="660493" cy="258678"/>
          </a:xfrm>
          <a:prstGeom prst="rect">
            <a:avLst/>
          </a:prstGeom>
          <a:noFill/>
          <a:ln/>
          <a:effectLst/>
        </p:spPr>
      </p:pic>
      <p:cxnSp>
        <p:nvCxnSpPr>
          <p:cNvPr id="105" name="Straight Connector 104"/>
          <p:cNvCxnSpPr/>
          <p:nvPr/>
        </p:nvCxnSpPr>
        <p:spPr>
          <a:xfrm rot="5400000">
            <a:off x="1371600" y="3733797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H="1">
            <a:off x="1371600" y="3733797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3733798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H="1">
            <a:off x="2057400" y="3733798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819400" y="3733798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H="1">
            <a:off x="2819400" y="3733798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429000" y="3733798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H="1">
            <a:off x="3429000" y="3733798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6172200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6172200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5486400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5486400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6858000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6858000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7543799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 flipH="1">
            <a:off x="7543799" y="3733799"/>
            <a:ext cx="2286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22388" y="455613"/>
            <a:ext cx="6499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0" y="1404938"/>
            <a:ext cx="68040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914400" y="2209800"/>
            <a:ext cx="5096778" cy="290201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048000" y="4191000"/>
            <a:ext cx="144898" cy="204254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486400" y="3276600"/>
            <a:ext cx="350148" cy="320385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267200" y="3276600"/>
            <a:ext cx="379910" cy="292373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971800" y="3276600"/>
            <a:ext cx="378829" cy="29154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343400" y="4191000"/>
            <a:ext cx="116965" cy="20425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562600" y="4191000"/>
            <a:ext cx="144898" cy="204254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Connector 19"/>
          <p:cNvCxnSpPr/>
          <p:nvPr/>
        </p:nvCxnSpPr>
        <p:spPr>
          <a:xfrm>
            <a:off x="914400" y="3886200"/>
            <a:ext cx="5410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95600"/>
            <a:ext cx="5410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1391126" y="4128832"/>
            <a:ext cx="666274" cy="290515"/>
          </a:xfrm>
          <a:prstGeom prst="rect">
            <a:avLst/>
          </a:prstGeom>
          <a:noFill/>
          <a:ln/>
          <a:effectLst/>
        </p:spPr>
      </p:pic>
      <p:cxnSp>
        <p:nvCxnSpPr>
          <p:cNvPr id="22" name="Straight Connector 21"/>
          <p:cNvCxnSpPr/>
          <p:nvPr/>
        </p:nvCxnSpPr>
        <p:spPr>
          <a:xfrm rot="5400000">
            <a:off x="4953000" y="4267200"/>
            <a:ext cx="274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5638800"/>
            <a:ext cx="5410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457200" y="4267200"/>
            <a:ext cx="274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438400" y="4267200"/>
            <a:ext cx="274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143000" y="4267200"/>
            <a:ext cx="274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990600" y="4953000"/>
            <a:ext cx="1304712" cy="290515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743200" y="4800600"/>
            <a:ext cx="812402" cy="290516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2743200" y="5257800"/>
            <a:ext cx="812984" cy="290724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3962400" y="5029200"/>
            <a:ext cx="870433" cy="231535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5105400" y="5029200"/>
            <a:ext cx="1101970" cy="231535"/>
          </a:xfrm>
          <a:prstGeom prst="rect">
            <a:avLst/>
          </a:prstGeom>
          <a:noFill/>
          <a:ln/>
          <a:effectLst/>
        </p:spPr>
      </p:pic>
      <p:cxnSp>
        <p:nvCxnSpPr>
          <p:cNvPr id="38" name="Straight Connector 37"/>
          <p:cNvCxnSpPr/>
          <p:nvPr/>
        </p:nvCxnSpPr>
        <p:spPr>
          <a:xfrm>
            <a:off x="914400" y="4648200"/>
            <a:ext cx="5410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581400" y="4267200"/>
            <a:ext cx="274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1066800" y="3048000"/>
            <a:ext cx="1399295" cy="292102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1066800" y="3505200"/>
            <a:ext cx="641928" cy="262367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914400" y="6172200"/>
            <a:ext cx="6920627" cy="317969"/>
          </a:xfrm>
          <a:prstGeom prst="rect">
            <a:avLst/>
          </a:prstGeom>
          <a:noFill/>
          <a:ln/>
          <a:effectLst/>
        </p:spPr>
      </p:pic>
      <p:sp>
        <p:nvSpPr>
          <p:cNvPr id="71" name="Rectangle 70"/>
          <p:cNvSpPr/>
          <p:nvPr/>
        </p:nvSpPr>
        <p:spPr>
          <a:xfrm>
            <a:off x="762000" y="6019800"/>
            <a:ext cx="716280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114237" y="2819400"/>
            <a:ext cx="868985" cy="260695"/>
          </a:xfrm>
          <a:prstGeom prst="rect">
            <a:avLst/>
          </a:prstGeom>
          <a:noFill/>
          <a:ln/>
          <a:effectLst/>
        </p:spPr>
      </p:pic>
      <p:pic>
        <p:nvPicPr>
          <p:cNvPr id="155" name="Picture 15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857146" y="2819400"/>
            <a:ext cx="1247598" cy="318424"/>
          </a:xfrm>
          <a:prstGeom prst="rect">
            <a:avLst/>
          </a:prstGeom>
          <a:noFill/>
          <a:ln/>
          <a:effectLst/>
        </p:spPr>
      </p:pic>
      <p:cxnSp>
        <p:nvCxnSpPr>
          <p:cNvPr id="139" name="Straight Connector 138"/>
          <p:cNvCxnSpPr/>
          <p:nvPr/>
        </p:nvCxnSpPr>
        <p:spPr>
          <a:xfrm rot="5400000">
            <a:off x="3276038" y="24384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5638238" y="24384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428438" y="2590800"/>
            <a:ext cx="2362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6324038" y="24384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8229038" y="24384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76438" y="2590800"/>
            <a:ext cx="1905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438400" y="4572000"/>
            <a:ext cx="868985" cy="260695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800600" y="4572000"/>
            <a:ext cx="1247598" cy="318424"/>
          </a:xfrm>
          <a:prstGeom prst="rect">
            <a:avLst/>
          </a:prstGeom>
          <a:noFill/>
          <a:ln/>
          <a:effectLst/>
        </p:spPr>
      </p:pic>
      <p:cxnSp>
        <p:nvCxnSpPr>
          <p:cNvPr id="46" name="Straight Connector 45"/>
          <p:cNvCxnSpPr/>
          <p:nvPr/>
        </p:nvCxnSpPr>
        <p:spPr>
          <a:xfrm rot="5400000">
            <a:off x="2057400" y="42672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14681" y="1828800"/>
            <a:ext cx="7616557" cy="318008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14394" y="3733800"/>
            <a:ext cx="5907622" cy="31796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41663" y="381000"/>
            <a:ext cx="7260665" cy="586104"/>
          </a:xfrm>
          <a:prstGeom prst="rect">
            <a:avLst/>
          </a:prstGeom>
          <a:noFill/>
          <a:ln/>
          <a:effectLst/>
        </p:spPr>
      </p:pic>
      <p:cxnSp>
        <p:nvCxnSpPr>
          <p:cNvPr id="47" name="Straight Connector 46"/>
          <p:cNvCxnSpPr/>
          <p:nvPr/>
        </p:nvCxnSpPr>
        <p:spPr>
          <a:xfrm rot="5400000">
            <a:off x="3352800" y="42672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09800" y="4419600"/>
            <a:ext cx="1295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886200" y="42672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553200" y="42672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38600" y="4419600"/>
            <a:ext cx="2667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914393" y="5486400"/>
            <a:ext cx="7037034" cy="347507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429000" y="6400800"/>
            <a:ext cx="868985" cy="260695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91200" y="6310976"/>
            <a:ext cx="1247598" cy="318424"/>
          </a:xfrm>
          <a:prstGeom prst="rect">
            <a:avLst/>
          </a:prstGeom>
          <a:noFill/>
          <a:ln/>
          <a:effectLst/>
        </p:spPr>
      </p:pic>
      <p:cxnSp>
        <p:nvCxnSpPr>
          <p:cNvPr id="62" name="Straight Connector 61"/>
          <p:cNvCxnSpPr/>
          <p:nvPr/>
        </p:nvCxnSpPr>
        <p:spPr>
          <a:xfrm rot="5400000">
            <a:off x="2743200" y="60198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495800" y="60198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895600" y="6172200"/>
            <a:ext cx="1752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5257800" y="60198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315200" y="60198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410200" y="6172200"/>
            <a:ext cx="2057400" cy="136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14400" y="3429000"/>
            <a:ext cx="7315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14400" y="5105400"/>
            <a:ext cx="7315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18780" y="455612"/>
            <a:ext cx="5706437" cy="53447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1524000"/>
            <a:ext cx="4256370" cy="290127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55209" y="5791200"/>
            <a:ext cx="7879191" cy="377185"/>
          </a:xfrm>
          <a:prstGeom prst="rect">
            <a:avLst/>
          </a:prstGeom>
          <a:noFill/>
          <a:ln/>
          <a:effectLst/>
        </p:spPr>
      </p:pic>
      <p:sp>
        <p:nvSpPr>
          <p:cNvPr id="59" name="Rectangle 58"/>
          <p:cNvSpPr/>
          <p:nvPr/>
        </p:nvSpPr>
        <p:spPr>
          <a:xfrm>
            <a:off x="5334000" y="5715000"/>
            <a:ext cx="220980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447800" y="3505200"/>
            <a:ext cx="1138338" cy="570876"/>
          </a:xfrm>
          <a:prstGeom prst="rect">
            <a:avLst/>
          </a:prstGeom>
          <a:noFill/>
          <a:ln/>
          <a:effectLst/>
        </p:spPr>
      </p:pic>
      <p:sp>
        <p:nvSpPr>
          <p:cNvPr id="61" name="Oval 60"/>
          <p:cNvSpPr/>
          <p:nvPr/>
        </p:nvSpPr>
        <p:spPr>
          <a:xfrm>
            <a:off x="2743200" y="2743200"/>
            <a:ext cx="3581400" cy="2438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3733800" y="3657600"/>
            <a:ext cx="1371600" cy="762000"/>
          </a:xfrm>
          <a:prstGeom prst="line">
            <a:avLst/>
          </a:prstGeom>
          <a:ln w="38100">
            <a:solidFill>
              <a:srgbClr val="23BA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352800" y="3276600"/>
            <a:ext cx="898457" cy="347565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191000" y="4495800"/>
            <a:ext cx="1566002" cy="318420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543954" y="2590800"/>
            <a:ext cx="898457" cy="318022"/>
          </a:xfrm>
          <a:prstGeom prst="rect">
            <a:avLst/>
          </a:prstGeom>
          <a:noFill/>
          <a:ln/>
          <a:effectLst/>
        </p:spPr>
      </p:pic>
      <p:pic>
        <p:nvPicPr>
          <p:cNvPr id="93" name="Picture 92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486400" y="1371600"/>
            <a:ext cx="2923877" cy="317925"/>
          </a:xfrm>
          <a:prstGeom prst="rect">
            <a:avLst/>
          </a:prstGeom>
          <a:noFill/>
          <a:ln/>
          <a:effectLst/>
        </p:spPr>
      </p:pic>
      <p:pic>
        <p:nvPicPr>
          <p:cNvPr id="95" name="Picture 9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432582" y="1828800"/>
            <a:ext cx="3330418" cy="317927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7773194" y="2285206"/>
            <a:ext cx="1524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543800" y="2362200"/>
            <a:ext cx="304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7468394" y="2285206"/>
            <a:ext cx="1524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572000" y="2438400"/>
            <a:ext cx="3124200" cy="1600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611024" y="455612"/>
            <a:ext cx="5921950" cy="534575"/>
          </a:xfrm>
          <a:prstGeom prst="rect">
            <a:avLst/>
          </a:prstGeom>
          <a:noFill/>
          <a:ln/>
          <a:effectLst/>
        </p:spPr>
      </p:pic>
      <p:sp>
        <p:nvSpPr>
          <p:cNvPr id="28" name="Oval 27"/>
          <p:cNvSpPr/>
          <p:nvPr/>
        </p:nvSpPr>
        <p:spPr>
          <a:xfrm>
            <a:off x="1066800" y="2819400"/>
            <a:ext cx="3886200" cy="2971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33600" y="3581400"/>
            <a:ext cx="1828800" cy="1524000"/>
          </a:xfrm>
          <a:prstGeom prst="line">
            <a:avLst/>
          </a:prstGeom>
          <a:ln w="38100">
            <a:solidFill>
              <a:srgbClr val="21C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828800" y="3505200"/>
            <a:ext cx="2133600" cy="1219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1866900" y="4152900"/>
            <a:ext cx="1905000" cy="1524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209800" y="3962400"/>
            <a:ext cx="347565" cy="290217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447800" y="4724400"/>
            <a:ext cx="347565" cy="290217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962400" y="5029200"/>
            <a:ext cx="347565" cy="290217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667000" y="5257800"/>
            <a:ext cx="348000" cy="290580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752600" y="3352800"/>
            <a:ext cx="290216" cy="203325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590800" y="2971800"/>
            <a:ext cx="290216" cy="203325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038600" y="3352800"/>
            <a:ext cx="290216" cy="20332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124200" y="4038600"/>
            <a:ext cx="405721" cy="261194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828800" y="1676400"/>
            <a:ext cx="4546032" cy="290098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143000" y="2895600"/>
            <a:ext cx="347565" cy="29021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257800" y="4191000"/>
            <a:ext cx="3387505" cy="347436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257800" y="3657600"/>
            <a:ext cx="2981753" cy="31779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7066974" y="2958740"/>
            <a:ext cx="781626" cy="317860"/>
          </a:xfrm>
          <a:prstGeom prst="rect">
            <a:avLst/>
          </a:prstGeom>
          <a:noFill/>
          <a:ln/>
          <a:effectLst/>
        </p:spPr>
      </p:pic>
      <p:cxnSp>
        <p:nvCxnSpPr>
          <p:cNvPr id="33" name="Straight Connector 32"/>
          <p:cNvCxnSpPr/>
          <p:nvPr/>
        </p:nvCxnSpPr>
        <p:spPr>
          <a:xfrm rot="5400000" flipH="1" flipV="1">
            <a:off x="6819900" y="3467100"/>
            <a:ext cx="228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7811294" y="3466306"/>
            <a:ext cx="228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6934200" y="3352800"/>
            <a:ext cx="990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28600" y="5257800"/>
            <a:ext cx="1138338" cy="5708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983459" y="455612"/>
            <a:ext cx="5177078" cy="534675"/>
          </a:xfrm>
          <a:prstGeom prst="rect">
            <a:avLst/>
          </a:prstGeom>
          <a:noFill/>
          <a:ln/>
          <a:effectLst/>
        </p:spPr>
      </p:pic>
      <p:grpSp>
        <p:nvGrpSpPr>
          <p:cNvPr id="18" name="Group 17"/>
          <p:cNvGrpSpPr/>
          <p:nvPr/>
        </p:nvGrpSpPr>
        <p:grpSpPr>
          <a:xfrm>
            <a:off x="3124200" y="1951153"/>
            <a:ext cx="1752600" cy="762000"/>
            <a:chOff x="5638800" y="1905000"/>
            <a:chExt cx="2743200" cy="1066800"/>
          </a:xfrm>
        </p:grpSpPr>
        <p:sp>
          <p:nvSpPr>
            <p:cNvPr id="28" name="Oval 27"/>
            <p:cNvSpPr/>
            <p:nvPr/>
          </p:nvSpPr>
          <p:spPr>
            <a:xfrm>
              <a:off x="5638800" y="1905000"/>
              <a:ext cx="2743200" cy="10668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53200" y="2286000"/>
              <a:ext cx="757989" cy="310815"/>
            </a:xfrm>
            <a:custGeom>
              <a:avLst/>
              <a:gdLst>
                <a:gd name="connsiteX0" fmla="*/ 0 w 757989"/>
                <a:gd name="connsiteY0" fmla="*/ 310815 h 310815"/>
                <a:gd name="connsiteX1" fmla="*/ 360947 w 757989"/>
                <a:gd name="connsiteY1" fmla="*/ 10026 h 310815"/>
                <a:gd name="connsiteX2" fmla="*/ 757989 w 757989"/>
                <a:gd name="connsiteY2" fmla="*/ 250658 h 3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989" h="310815">
                  <a:moveTo>
                    <a:pt x="0" y="310815"/>
                  </a:moveTo>
                  <a:cubicBezTo>
                    <a:pt x="117308" y="165433"/>
                    <a:pt x="234616" y="20052"/>
                    <a:pt x="360947" y="10026"/>
                  </a:cubicBezTo>
                  <a:cubicBezTo>
                    <a:pt x="487278" y="0"/>
                    <a:pt x="622633" y="125329"/>
                    <a:pt x="757989" y="250658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21250635">
              <a:off x="6338570" y="2350424"/>
              <a:ext cx="1287379" cy="340895"/>
            </a:xfrm>
            <a:custGeom>
              <a:avLst/>
              <a:gdLst>
                <a:gd name="connsiteX0" fmla="*/ 0 w 1287379"/>
                <a:gd name="connsiteY0" fmla="*/ 96253 h 340895"/>
                <a:gd name="connsiteX1" fmla="*/ 649705 w 1287379"/>
                <a:gd name="connsiteY1" fmla="*/ 324853 h 340895"/>
                <a:gd name="connsiteX2" fmla="*/ 1287379 w 1287379"/>
                <a:gd name="connsiteY2" fmla="*/ 0 h 34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7379" h="340895">
                  <a:moveTo>
                    <a:pt x="0" y="96253"/>
                  </a:moveTo>
                  <a:cubicBezTo>
                    <a:pt x="217571" y="218574"/>
                    <a:pt x="435142" y="340895"/>
                    <a:pt x="649705" y="324853"/>
                  </a:cubicBezTo>
                  <a:cubicBezTo>
                    <a:pt x="864268" y="308811"/>
                    <a:pt x="1075823" y="154405"/>
                    <a:pt x="1287379" y="0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638800" y="1874953"/>
            <a:ext cx="2916522" cy="289399"/>
          </a:xfrm>
          <a:prstGeom prst="rect">
            <a:avLst/>
          </a:prstGeom>
          <a:noFill/>
          <a:ln/>
          <a:effectLst/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4953002" y="2103552"/>
            <a:ext cx="609599" cy="1523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33400" y="3932352"/>
            <a:ext cx="7893251" cy="37884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33400" y="5608753"/>
            <a:ext cx="3504324" cy="411047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33400" y="2179753"/>
            <a:ext cx="2399988" cy="284134"/>
          </a:xfrm>
          <a:prstGeom prst="rect">
            <a:avLst/>
          </a:prstGeom>
          <a:noFill/>
          <a:ln/>
          <a:effectLst/>
        </p:spPr>
      </p:pic>
      <p:cxnSp>
        <p:nvCxnSpPr>
          <p:cNvPr id="38" name="Straight Arrow Connector 37"/>
          <p:cNvCxnSpPr/>
          <p:nvPr/>
        </p:nvCxnSpPr>
        <p:spPr>
          <a:xfrm rot="5400000">
            <a:off x="631928" y="3894253"/>
            <a:ext cx="380999" cy="304799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1774926" y="3894253"/>
            <a:ext cx="380999" cy="304799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6727926" y="3924300"/>
            <a:ext cx="380999" cy="304799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95400"/>
            <a:ext cx="8229600" cy="4635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FFCC"/>
                </a:solidFill>
              </a:rPr>
              <a:t>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dirty="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FFCC"/>
                </a:solidFill>
              </a:rPr>
              <a:t>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dirty="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FFCC"/>
                </a:solidFill>
              </a:rPr>
              <a:t>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dirty="0" smtClean="0">
                <a:solidFill>
                  <a:srgbClr val="00FFCC"/>
                </a:solidFill>
              </a:rPr>
              <a:t>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FFCC"/>
                </a:solidFill>
              </a:rPr>
              <a:t>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None/>
            </a:pPr>
            <a:r>
              <a:rPr lang="en-US" dirty="0" smtClean="0">
                <a:solidFill>
                  <a:srgbClr val="00FFCC"/>
                </a:solidFill>
              </a:rPr>
              <a:t>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FFCC"/>
                </a:solidFill>
              </a:rPr>
              <a:t> 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None/>
            </a:pPr>
            <a:r>
              <a:rPr lang="en-US" dirty="0" smtClean="0">
                <a:solidFill>
                  <a:srgbClr val="00FFCC"/>
                </a:solidFill>
              </a:rPr>
              <a:t>                              </a:t>
            </a:r>
          </a:p>
        </p:txBody>
      </p:sp>
      <p:pic>
        <p:nvPicPr>
          <p:cNvPr id="13" name="Picture 1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14400" y="3809998"/>
            <a:ext cx="3950810" cy="321774"/>
          </a:xfrm>
          <a:prstGeom prst="rect">
            <a:avLst/>
          </a:prstGeom>
          <a:noFill/>
          <a:ln/>
          <a:effectLst/>
        </p:spPr>
      </p:pic>
      <p:pic>
        <p:nvPicPr>
          <p:cNvPr id="3076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1888" y="457200"/>
            <a:ext cx="1800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14400" y="1447800"/>
            <a:ext cx="1919291" cy="319082"/>
          </a:xfrm>
          <a:prstGeom prst="rect">
            <a:avLst/>
          </a:prstGeom>
          <a:noFill/>
          <a:ln/>
          <a:effectLst/>
        </p:spPr>
      </p:pic>
      <p:pic>
        <p:nvPicPr>
          <p:cNvPr id="3078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" y="2590800"/>
            <a:ext cx="27209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6155018"/>
            <a:ext cx="2057780" cy="321982"/>
          </a:xfrm>
          <a:prstGeom prst="rect">
            <a:avLst/>
          </a:prstGeom>
          <a:noFill/>
          <a:ln/>
          <a:effectLst/>
        </p:spPr>
      </p:pic>
      <p:cxnSp>
        <p:nvCxnSpPr>
          <p:cNvPr id="16" name="Straight Connector 15"/>
          <p:cNvCxnSpPr/>
          <p:nvPr/>
        </p:nvCxnSpPr>
        <p:spPr>
          <a:xfrm rot="10800000" flipV="1">
            <a:off x="905683" y="3657599"/>
            <a:ext cx="106680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914400" y="4953000"/>
            <a:ext cx="2098938" cy="3219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33955" y="457200"/>
            <a:ext cx="7476087" cy="435531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14400" y="1892233"/>
            <a:ext cx="7491471" cy="317567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03825" y="3733801"/>
            <a:ext cx="1908888" cy="289803"/>
          </a:xfrm>
          <a:prstGeom prst="rect">
            <a:avLst/>
          </a:prstGeom>
          <a:noFill/>
          <a:ln/>
          <a:effectLst/>
        </p:spPr>
      </p:pic>
      <p:cxnSp>
        <p:nvCxnSpPr>
          <p:cNvPr id="82" name="Straight Connector 81"/>
          <p:cNvCxnSpPr/>
          <p:nvPr/>
        </p:nvCxnSpPr>
        <p:spPr>
          <a:xfrm rot="5400000">
            <a:off x="838200" y="3657602"/>
            <a:ext cx="380998" cy="380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14400" y="5486400"/>
            <a:ext cx="6711787" cy="4044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908328" y="457200"/>
            <a:ext cx="3327323" cy="546373"/>
          </a:xfrm>
          <a:prstGeom prst="rect">
            <a:avLst/>
          </a:prstGeom>
          <a:noFill/>
          <a:ln/>
          <a:effectLst/>
        </p:spPr>
      </p:pic>
      <p:sp>
        <p:nvSpPr>
          <p:cNvPr id="18" name="Oval 17"/>
          <p:cNvSpPr/>
          <p:nvPr/>
        </p:nvSpPr>
        <p:spPr>
          <a:xfrm>
            <a:off x="990600" y="2209800"/>
            <a:ext cx="7086600" cy="2819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57400" y="4038600"/>
            <a:ext cx="38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81513" y="3349625"/>
            <a:ext cx="2333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80239" y="1447800"/>
            <a:ext cx="5187161" cy="307510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>
          <a:xfrm>
            <a:off x="2819400" y="3352800"/>
            <a:ext cx="1066800" cy="685800"/>
          </a:xfrm>
          <a:prstGeom prst="line">
            <a:avLst/>
          </a:prstGeom>
          <a:ln w="38100">
            <a:solidFill>
              <a:srgbClr val="21C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14600" y="3657600"/>
            <a:ext cx="44958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14600" y="3276600"/>
            <a:ext cx="1219200" cy="8382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3400" y="4343400"/>
            <a:ext cx="970406" cy="572642"/>
          </a:xfrm>
          <a:prstGeom prst="rect">
            <a:avLst/>
          </a:prstGeom>
          <a:noFill/>
          <a:ln/>
          <a:effectLst/>
        </p:spPr>
      </p:pic>
      <p:pic>
        <p:nvPicPr>
          <p:cNvPr id="27" name="Picture 19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57800" y="4343400"/>
            <a:ext cx="38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rot="10800000">
            <a:off x="5486400" y="3276600"/>
            <a:ext cx="12192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334000" y="3429000"/>
            <a:ext cx="1219200" cy="6096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62400" y="3962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9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781800" y="4038600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09600" y="5486400"/>
            <a:ext cx="8251653" cy="407596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09600" y="6248400"/>
            <a:ext cx="4256462" cy="262420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2743200" y="4267200"/>
            <a:ext cx="933615" cy="320546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Arrow Connector 35"/>
          <p:cNvCxnSpPr>
            <a:stCxn id="40" idx="0"/>
          </p:cNvCxnSpPr>
          <p:nvPr/>
        </p:nvCxnSpPr>
        <p:spPr>
          <a:xfrm rot="16200000" flipV="1">
            <a:off x="2938505" y="3995697"/>
            <a:ext cx="533400" cy="9606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6019800" y="4191000"/>
            <a:ext cx="320546" cy="292520"/>
          </a:xfrm>
          <a:prstGeom prst="rect">
            <a:avLst/>
          </a:prstGeom>
          <a:noFill/>
          <a:ln/>
          <a:effectLst/>
        </p:spPr>
      </p:pic>
      <p:cxnSp>
        <p:nvCxnSpPr>
          <p:cNvPr id="43" name="Straight Arrow Connector 42"/>
          <p:cNvCxnSpPr>
            <a:stCxn id="39" idx="0"/>
          </p:cNvCxnSpPr>
          <p:nvPr/>
        </p:nvCxnSpPr>
        <p:spPr>
          <a:xfrm rot="16200000" flipV="1">
            <a:off x="5909438" y="3920364"/>
            <a:ext cx="457200" cy="8407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3505200" y="2971800"/>
            <a:ext cx="787739" cy="32034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2133600" y="2971800"/>
            <a:ext cx="787739" cy="32034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7013951" y="3505200"/>
            <a:ext cx="933035" cy="320347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7159492" y="4648200"/>
            <a:ext cx="787250" cy="320147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6096000" y="2819400"/>
            <a:ext cx="787739" cy="320346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4876800" y="2895600"/>
            <a:ext cx="933035" cy="320347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7315200" y="2819400"/>
            <a:ext cx="1431853" cy="205051"/>
          </a:xfrm>
          <a:prstGeom prst="rect">
            <a:avLst/>
          </a:prstGeom>
          <a:noFill/>
          <a:ln/>
          <a:effectLst/>
        </p:spPr>
      </p:pic>
      <p:cxnSp>
        <p:nvCxnSpPr>
          <p:cNvPr id="35" name="Straight Arrow Connector 34"/>
          <p:cNvCxnSpPr/>
          <p:nvPr/>
        </p:nvCxnSpPr>
        <p:spPr>
          <a:xfrm>
            <a:off x="1143000" y="2819400"/>
            <a:ext cx="1828800" cy="7620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6096002" y="3047999"/>
            <a:ext cx="1142998" cy="533399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304800" y="2438400"/>
            <a:ext cx="1314971" cy="2629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70225" y="457200"/>
            <a:ext cx="30035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330325" y="2133600"/>
            <a:ext cx="6477000" cy="2819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48" name="Picture 1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63925" y="2667000"/>
            <a:ext cx="38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3200400"/>
            <a:ext cx="2333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16200000" flipH="1">
            <a:off x="2816225" y="3238500"/>
            <a:ext cx="838200" cy="609600"/>
          </a:xfrm>
          <a:prstGeom prst="line">
            <a:avLst/>
          </a:prstGeom>
          <a:ln w="38100">
            <a:solidFill>
              <a:srgbClr val="21C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49525" y="3581400"/>
            <a:ext cx="44958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701925" y="3200400"/>
            <a:ext cx="990600" cy="8382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4" name="Picture 1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8925" y="2743200"/>
            <a:ext cx="38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rot="10800000">
            <a:off x="5597525" y="3124200"/>
            <a:ext cx="10668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597525" y="3352800"/>
            <a:ext cx="990600" cy="381000"/>
          </a:xfrm>
          <a:prstGeom prst="line">
            <a:avLst/>
          </a:prstGeom>
          <a:ln w="381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7" name="Picture 3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01925" y="27432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39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99200" y="2743200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Arrow Connector 53"/>
          <p:cNvCxnSpPr/>
          <p:nvPr/>
        </p:nvCxnSpPr>
        <p:spPr>
          <a:xfrm rot="10800000">
            <a:off x="4724400" y="3733800"/>
            <a:ext cx="11430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81400" y="3733800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4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" y="5029200"/>
            <a:ext cx="34972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flipV="1">
            <a:off x="3276600" y="3886200"/>
            <a:ext cx="1371600" cy="129540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6" name="Picture 25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24400" y="5257800"/>
            <a:ext cx="2070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7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60913" y="5943600"/>
            <a:ext cx="24780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6934200" y="5334000"/>
            <a:ext cx="990600" cy="304800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15200" y="5715000"/>
            <a:ext cx="609600" cy="457200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70" name="Picture 42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001000" y="5499100"/>
            <a:ext cx="349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914400" y="1421167"/>
            <a:ext cx="4286277" cy="40763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57200" y="6400800"/>
            <a:ext cx="2392869" cy="3368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46350" y="455613"/>
            <a:ext cx="4051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905000" y="2133600"/>
            <a:ext cx="5257800" cy="3733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41" name="Picture 5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38100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Straight Connector 84"/>
          <p:cNvCxnSpPr/>
          <p:nvPr/>
        </p:nvCxnSpPr>
        <p:spPr>
          <a:xfrm rot="5400000">
            <a:off x="4038600" y="2971800"/>
            <a:ext cx="2362200" cy="2362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>
            <a:off x="2743200" y="3429000"/>
            <a:ext cx="3657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5" name="Picture 1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2200" y="38100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2514600"/>
            <a:ext cx="35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/>
          <p:nvPr/>
        </p:nvSpPr>
        <p:spPr>
          <a:xfrm>
            <a:off x="5029200" y="2743200"/>
            <a:ext cx="1174750" cy="2590800"/>
          </a:xfrm>
          <a:custGeom>
            <a:avLst/>
            <a:gdLst>
              <a:gd name="connsiteX0" fmla="*/ 0 w 1251284"/>
              <a:gd name="connsiteY0" fmla="*/ 0 h 2273969"/>
              <a:gd name="connsiteX1" fmla="*/ 1143000 w 1251284"/>
              <a:gd name="connsiteY1" fmla="*/ 938463 h 2273969"/>
              <a:gd name="connsiteX2" fmla="*/ 649705 w 1251284"/>
              <a:gd name="connsiteY2" fmla="*/ 2273969 h 22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1284" h="2273969">
                <a:moveTo>
                  <a:pt x="0" y="0"/>
                </a:moveTo>
                <a:cubicBezTo>
                  <a:pt x="517358" y="279734"/>
                  <a:pt x="1034716" y="559468"/>
                  <a:pt x="1143000" y="938463"/>
                </a:cubicBezTo>
                <a:cubicBezTo>
                  <a:pt x="1251284" y="1317458"/>
                  <a:pt x="950494" y="1795713"/>
                  <a:pt x="649705" y="2273969"/>
                </a:cubicBezTo>
              </a:path>
            </a:pathLst>
          </a:custGeom>
          <a:ln w="38100">
            <a:solidFill>
              <a:srgbClr val="21C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90800" y="2971800"/>
            <a:ext cx="3962400" cy="2209800"/>
          </a:xfrm>
          <a:custGeom>
            <a:avLst/>
            <a:gdLst>
              <a:gd name="connsiteX0" fmla="*/ 0 w 3380874"/>
              <a:gd name="connsiteY0" fmla="*/ 0 h 2675020"/>
              <a:gd name="connsiteX1" fmla="*/ 2310063 w 3380874"/>
              <a:gd name="connsiteY1" fmla="*/ 2298031 h 2675020"/>
              <a:gd name="connsiteX2" fmla="*/ 3380874 w 3380874"/>
              <a:gd name="connsiteY2" fmla="*/ 2261937 h 26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0874" h="2675020">
                <a:moveTo>
                  <a:pt x="0" y="0"/>
                </a:moveTo>
                <a:cubicBezTo>
                  <a:pt x="873292" y="960521"/>
                  <a:pt x="1746584" y="1921042"/>
                  <a:pt x="2310063" y="2298031"/>
                </a:cubicBezTo>
                <a:cubicBezTo>
                  <a:pt x="2873542" y="2675020"/>
                  <a:pt x="3127208" y="2468478"/>
                  <a:pt x="3380874" y="2261937"/>
                </a:cubicBezTo>
              </a:path>
            </a:pathLst>
          </a:cu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50" name="Picture 3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800" y="2209800"/>
            <a:ext cx="1979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34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00800" y="5638800"/>
            <a:ext cx="210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33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02400" y="2133600"/>
            <a:ext cx="233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/>
          <p:nvPr/>
        </p:nvCxnSpPr>
        <p:spPr>
          <a:xfrm rot="16200000" flipH="1">
            <a:off x="2438400" y="2590800"/>
            <a:ext cx="914400" cy="457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5753100" y="2552700"/>
            <a:ext cx="914400" cy="5334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5867400" y="5181600"/>
            <a:ext cx="457200" cy="457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19004792" flipH="1">
            <a:off x="5524500" y="3659188"/>
            <a:ext cx="2590800" cy="915987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 rot="19432022">
            <a:off x="6781800" y="3573463"/>
            <a:ext cx="249238" cy="85407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 rot="19347893" flipH="1">
            <a:off x="6992938" y="3397250"/>
            <a:ext cx="227012" cy="977900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60" name="Picture 111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19600" y="51054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Picture 28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88300" y="3124200"/>
            <a:ext cx="355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905000" y="2133600"/>
            <a:ext cx="5257800" cy="3733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4" name="Picture 5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26670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Straight Connector 84"/>
          <p:cNvCxnSpPr/>
          <p:nvPr/>
        </p:nvCxnSpPr>
        <p:spPr>
          <a:xfrm rot="5400000">
            <a:off x="3086100" y="3619500"/>
            <a:ext cx="2667000" cy="762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>
            <a:off x="2743200" y="3429000"/>
            <a:ext cx="3657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1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51054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38100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3657600"/>
            <a:ext cx="35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447800"/>
            <a:ext cx="34258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2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1800" y="5410200"/>
            <a:ext cx="1828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/>
          <p:nvPr/>
        </p:nvCxnSpPr>
        <p:spPr>
          <a:xfrm rot="5400000">
            <a:off x="3771900" y="2476500"/>
            <a:ext cx="1524000" cy="76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6019800" y="5029200"/>
            <a:ext cx="8382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19004792" flipH="1">
            <a:off x="5524500" y="3659188"/>
            <a:ext cx="2590800" cy="915987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 rot="19432022">
            <a:off x="6781800" y="3573463"/>
            <a:ext cx="249238" cy="85407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 rot="19347893" flipH="1">
            <a:off x="6992938" y="3397250"/>
            <a:ext cx="227012" cy="977900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3810000" y="3048000"/>
            <a:ext cx="2514600" cy="20574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886200" y="3124200"/>
            <a:ext cx="1981200" cy="2209800"/>
          </a:xfrm>
          <a:custGeom>
            <a:avLst/>
            <a:gdLst>
              <a:gd name="connsiteX0" fmla="*/ 0 w 2526632"/>
              <a:gd name="connsiteY0" fmla="*/ 0 h 2045369"/>
              <a:gd name="connsiteX1" fmla="*/ 1925053 w 2526632"/>
              <a:gd name="connsiteY1" fmla="*/ 818148 h 2045369"/>
              <a:gd name="connsiteX2" fmla="*/ 2526632 w 2526632"/>
              <a:gd name="connsiteY2" fmla="*/ 2045369 h 204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6632" h="2045369">
                <a:moveTo>
                  <a:pt x="0" y="0"/>
                </a:moveTo>
                <a:cubicBezTo>
                  <a:pt x="751974" y="238626"/>
                  <a:pt x="1503948" y="477253"/>
                  <a:pt x="1925053" y="818148"/>
                </a:cubicBezTo>
                <a:cubicBezTo>
                  <a:pt x="2346158" y="1159043"/>
                  <a:pt x="2436395" y="1602206"/>
                  <a:pt x="2526632" y="2045369"/>
                </a:cubicBezTo>
              </a:path>
            </a:pathLst>
          </a:custGeom>
          <a:ln w="38100">
            <a:solidFill>
              <a:srgbClr val="23BA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79" name="Picture 37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46350" y="455613"/>
            <a:ext cx="4051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39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88300" y="3124200"/>
            <a:ext cx="355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905000" y="2133600"/>
            <a:ext cx="5257800" cy="3733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88" name="Picture 5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49530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Straight Connector 84"/>
          <p:cNvCxnSpPr/>
          <p:nvPr/>
        </p:nvCxnSpPr>
        <p:spPr>
          <a:xfrm rot="5400000">
            <a:off x="3619500" y="3086100"/>
            <a:ext cx="2057400" cy="1981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>
            <a:off x="2971800" y="3962400"/>
            <a:ext cx="3352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icture 1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51816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38100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1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3200400"/>
            <a:ext cx="35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rot="16200000" flipH="1">
            <a:off x="3848100" y="3162300"/>
            <a:ext cx="1752600" cy="16764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5" name="Picture 37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6350" y="455613"/>
            <a:ext cx="4051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2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1676400"/>
            <a:ext cx="355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3581400" y="3352800"/>
            <a:ext cx="2286000" cy="1219200"/>
          </a:xfrm>
          <a:prstGeom prst="line">
            <a:avLst/>
          </a:prstGeom>
          <a:ln w="38100">
            <a:solidFill>
              <a:srgbClr val="23BA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 rot="16200000" flipH="1">
            <a:off x="3582194" y="2361406"/>
            <a:ext cx="2286000" cy="915988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 rot="16627230">
            <a:off x="4581525" y="2341563"/>
            <a:ext cx="250825" cy="85407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reeform 40"/>
          <p:cNvSpPr/>
          <p:nvPr/>
        </p:nvSpPr>
        <p:spPr>
          <a:xfrm rot="16543101" flipH="1">
            <a:off x="4652168" y="2034382"/>
            <a:ext cx="227013" cy="977900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2001" name="Picture 4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97400" y="42672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631004" y="6172200"/>
            <a:ext cx="5836596" cy="3045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635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</a:t>
            </a:r>
            <a:r>
              <a:rPr lang="en-US" smtClean="0">
                <a:solidFill>
                  <a:srgbClr val="00FFCC"/>
                </a:solidFill>
              </a:rPr>
              <a:t>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        </a:t>
            </a:r>
          </a:p>
        </p:txBody>
      </p:sp>
      <p:pic>
        <p:nvPicPr>
          <p:cNvPr id="13315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5825" y="457200"/>
            <a:ext cx="2292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289844" y="2748756"/>
            <a:ext cx="1447800" cy="5222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752600"/>
            <a:ext cx="27209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14400" y="3733800"/>
            <a:ext cx="3920621" cy="319315"/>
          </a:xfrm>
          <a:prstGeom prst="rect">
            <a:avLst/>
          </a:prstGeom>
          <a:noFill/>
          <a:ln/>
          <a:effectLst/>
        </p:spPr>
      </p:pic>
      <p:cxnSp>
        <p:nvCxnSpPr>
          <p:cNvPr id="10" name="Straight Connector 9"/>
          <p:cNvCxnSpPr/>
          <p:nvPr/>
        </p:nvCxnSpPr>
        <p:spPr>
          <a:xfrm rot="10800000" flipV="1">
            <a:off x="914400" y="3581400"/>
            <a:ext cx="99060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852793" y="443730"/>
            <a:ext cx="3438410" cy="54687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14400" y="1447800"/>
            <a:ext cx="5900375" cy="289812"/>
          </a:xfrm>
          <a:prstGeom prst="rect">
            <a:avLst/>
          </a:prstGeom>
          <a:noFill/>
          <a:ln/>
          <a:effectLst/>
        </p:spPr>
      </p:pic>
      <p:sp>
        <p:nvSpPr>
          <p:cNvPr id="28" name="Oval 27"/>
          <p:cNvSpPr/>
          <p:nvPr/>
        </p:nvSpPr>
        <p:spPr>
          <a:xfrm>
            <a:off x="1676400" y="3200400"/>
            <a:ext cx="5257800" cy="3429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5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0" y="60198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 rot="10800000" flipV="1">
            <a:off x="3200400" y="4419600"/>
            <a:ext cx="2438400" cy="1447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743200" y="5029200"/>
            <a:ext cx="3352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1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95600" y="58674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09800" y="4876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95600" y="4267200"/>
            <a:ext cx="35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 rot="16200000" flipH="1">
            <a:off x="3619500" y="4229100"/>
            <a:ext cx="1752600" cy="16764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52800" y="4419600"/>
            <a:ext cx="2286000" cy="1219200"/>
          </a:xfrm>
          <a:prstGeom prst="line">
            <a:avLst/>
          </a:prstGeom>
          <a:ln w="38100">
            <a:solidFill>
              <a:srgbClr val="23BA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 rot="16200000" flipH="1">
            <a:off x="3543300" y="3771900"/>
            <a:ext cx="1981200" cy="533400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" name="Picture 8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971942" y="2057400"/>
            <a:ext cx="2545293" cy="289750"/>
          </a:xfrm>
          <a:prstGeom prst="rect">
            <a:avLst/>
          </a:prstGeom>
          <a:noFill/>
          <a:ln/>
          <a:effectLst/>
        </p:spPr>
      </p:pic>
      <p:sp>
        <p:nvSpPr>
          <p:cNvPr id="38" name="Freeform 37"/>
          <p:cNvSpPr/>
          <p:nvPr/>
        </p:nvSpPr>
        <p:spPr>
          <a:xfrm rot="16627230">
            <a:off x="4413250" y="4005263"/>
            <a:ext cx="180975" cy="45402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 rot="16543101" flipH="1">
            <a:off x="4484688" y="3851275"/>
            <a:ext cx="184150" cy="450850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43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67200" y="5257800"/>
            <a:ext cx="431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reeform 40"/>
          <p:cNvSpPr/>
          <p:nvPr/>
        </p:nvSpPr>
        <p:spPr>
          <a:xfrm rot="17507472" flipH="1">
            <a:off x="3979069" y="3828257"/>
            <a:ext cx="1944687" cy="533400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reeform 41"/>
          <p:cNvSpPr/>
          <p:nvPr/>
        </p:nvSpPr>
        <p:spPr>
          <a:xfrm rot="17934702">
            <a:off x="4810125" y="4038600"/>
            <a:ext cx="180975" cy="45402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/>
          <p:cNvSpPr/>
          <p:nvPr/>
        </p:nvSpPr>
        <p:spPr>
          <a:xfrm rot="17850573" flipH="1">
            <a:off x="4881563" y="3884613"/>
            <a:ext cx="184150" cy="450850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reeform 43"/>
          <p:cNvSpPr/>
          <p:nvPr/>
        </p:nvSpPr>
        <p:spPr>
          <a:xfrm rot="14723761" flipH="1">
            <a:off x="3071018" y="3783807"/>
            <a:ext cx="2030413" cy="533400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44"/>
          <p:cNvSpPr/>
          <p:nvPr/>
        </p:nvSpPr>
        <p:spPr>
          <a:xfrm rot="15150991">
            <a:off x="4114800" y="4041775"/>
            <a:ext cx="180975" cy="45402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Freeform 45"/>
          <p:cNvSpPr/>
          <p:nvPr/>
        </p:nvSpPr>
        <p:spPr>
          <a:xfrm rot="15066862" flipH="1">
            <a:off x="4078288" y="3879850"/>
            <a:ext cx="185737" cy="449263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" name="Picture 50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81600" y="2743200"/>
            <a:ext cx="381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4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43400" y="259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/>
          <p:nvPr/>
        </p:nvCxnSpPr>
        <p:spPr>
          <a:xfrm rot="10800000" flipV="1">
            <a:off x="2743200" y="4648200"/>
            <a:ext cx="3429000" cy="838200"/>
          </a:xfrm>
          <a:prstGeom prst="line">
            <a:avLst/>
          </a:prstGeom>
          <a:ln w="38100">
            <a:solidFill>
              <a:srgbClr val="FA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5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48400" y="4419600"/>
            <a:ext cx="381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324600" y="3048000"/>
            <a:ext cx="2536456" cy="232654"/>
          </a:xfrm>
          <a:prstGeom prst="rect">
            <a:avLst/>
          </a:prstGeom>
          <a:noFill/>
          <a:ln/>
          <a:effectLst/>
        </p:spPr>
      </p:pic>
      <p:cxnSp>
        <p:nvCxnSpPr>
          <p:cNvPr id="77" name="Straight Arrow Connector 76"/>
          <p:cNvCxnSpPr>
            <a:stCxn id="47" idx="3"/>
          </p:cNvCxnSpPr>
          <p:nvPr/>
        </p:nvCxnSpPr>
        <p:spPr>
          <a:xfrm>
            <a:off x="5562600" y="2894807"/>
            <a:ext cx="990600" cy="686593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6019007" y="3733801"/>
            <a:ext cx="915195" cy="30559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852793" y="443730"/>
            <a:ext cx="3438410" cy="54687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14400" y="1447800"/>
            <a:ext cx="5900375" cy="289812"/>
          </a:xfrm>
          <a:prstGeom prst="rect">
            <a:avLst/>
          </a:prstGeom>
          <a:noFill/>
          <a:ln/>
          <a:effectLst/>
        </p:spPr>
      </p:pic>
      <p:sp>
        <p:nvSpPr>
          <p:cNvPr id="28" name="Oval 27"/>
          <p:cNvSpPr/>
          <p:nvPr/>
        </p:nvSpPr>
        <p:spPr>
          <a:xfrm>
            <a:off x="1676400" y="3200400"/>
            <a:ext cx="5257800" cy="3429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5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4000" y="60198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 rot="10800000" flipV="1">
            <a:off x="3200400" y="4419600"/>
            <a:ext cx="2438400" cy="1447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743200" y="5029200"/>
            <a:ext cx="3352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1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95600" y="5867400"/>
            <a:ext cx="330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09800" y="4876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95600" y="4267200"/>
            <a:ext cx="35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 rot="16200000" flipH="1">
            <a:off x="3619500" y="4229100"/>
            <a:ext cx="1752600" cy="16764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52800" y="4419600"/>
            <a:ext cx="2286000" cy="1219200"/>
          </a:xfrm>
          <a:prstGeom prst="line">
            <a:avLst/>
          </a:prstGeom>
          <a:ln w="38100">
            <a:solidFill>
              <a:srgbClr val="23BA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 rot="16200000" flipH="1">
            <a:off x="3543300" y="3771900"/>
            <a:ext cx="1981200" cy="533400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" name="Picture 8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971942" y="2057400"/>
            <a:ext cx="2545293" cy="289750"/>
          </a:xfrm>
          <a:prstGeom prst="rect">
            <a:avLst/>
          </a:prstGeom>
          <a:noFill/>
          <a:ln/>
          <a:effectLst/>
        </p:spPr>
      </p:pic>
      <p:sp>
        <p:nvSpPr>
          <p:cNvPr id="38" name="Freeform 37"/>
          <p:cNvSpPr/>
          <p:nvPr/>
        </p:nvSpPr>
        <p:spPr>
          <a:xfrm rot="16627230">
            <a:off x="4413250" y="4005263"/>
            <a:ext cx="180975" cy="45402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 rot="16543101" flipH="1">
            <a:off x="4484688" y="3851275"/>
            <a:ext cx="184150" cy="450850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43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67200" y="5257800"/>
            <a:ext cx="431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reeform 40"/>
          <p:cNvSpPr/>
          <p:nvPr/>
        </p:nvSpPr>
        <p:spPr>
          <a:xfrm rot="17507472" flipH="1">
            <a:off x="3979069" y="3828257"/>
            <a:ext cx="1944687" cy="533400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reeform 41"/>
          <p:cNvSpPr/>
          <p:nvPr/>
        </p:nvSpPr>
        <p:spPr>
          <a:xfrm rot="17934702">
            <a:off x="4810125" y="4038600"/>
            <a:ext cx="180975" cy="45402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/>
          <p:cNvSpPr/>
          <p:nvPr/>
        </p:nvSpPr>
        <p:spPr>
          <a:xfrm rot="17850573" flipH="1">
            <a:off x="4881563" y="3884613"/>
            <a:ext cx="184150" cy="450850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reeform 43"/>
          <p:cNvSpPr/>
          <p:nvPr/>
        </p:nvSpPr>
        <p:spPr>
          <a:xfrm rot="14723761" flipH="1">
            <a:off x="3071018" y="3783807"/>
            <a:ext cx="2030413" cy="533400"/>
          </a:xfrm>
          <a:custGeom>
            <a:avLst/>
            <a:gdLst>
              <a:gd name="connsiteX0" fmla="*/ 3628 w 5493656"/>
              <a:gd name="connsiteY0" fmla="*/ 914400 h 1830614"/>
              <a:gd name="connsiteX1" fmla="*/ 1821543 w 5493656"/>
              <a:gd name="connsiteY1" fmla="*/ 1828800 h 1830614"/>
              <a:gd name="connsiteX2" fmla="*/ 5490028 w 5493656"/>
              <a:gd name="connsiteY2" fmla="*/ 903515 h 1830614"/>
              <a:gd name="connsiteX3" fmla="*/ 1843314 w 5493656"/>
              <a:gd name="connsiteY3" fmla="*/ 0 h 1830614"/>
              <a:gd name="connsiteX4" fmla="*/ 3628 w 5493656"/>
              <a:gd name="connsiteY4" fmla="*/ 914400 h 18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656" h="1830614">
                <a:moveTo>
                  <a:pt x="3628" y="914400"/>
                </a:moveTo>
                <a:cubicBezTo>
                  <a:pt x="0" y="1219200"/>
                  <a:pt x="907143" y="1830614"/>
                  <a:pt x="1821543" y="1828800"/>
                </a:cubicBezTo>
                <a:cubicBezTo>
                  <a:pt x="2735943" y="1826986"/>
                  <a:pt x="5486400" y="1208315"/>
                  <a:pt x="5490028" y="903515"/>
                </a:cubicBezTo>
                <a:cubicBezTo>
                  <a:pt x="5493656" y="598715"/>
                  <a:pt x="2759528" y="0"/>
                  <a:pt x="1843314" y="0"/>
                </a:cubicBezTo>
                <a:cubicBezTo>
                  <a:pt x="927100" y="0"/>
                  <a:pt x="7256" y="609600"/>
                  <a:pt x="3628" y="9144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44"/>
          <p:cNvSpPr/>
          <p:nvPr/>
        </p:nvSpPr>
        <p:spPr>
          <a:xfrm rot="15150991">
            <a:off x="4114800" y="4041775"/>
            <a:ext cx="180975" cy="454025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Freeform 45"/>
          <p:cNvSpPr/>
          <p:nvPr/>
        </p:nvSpPr>
        <p:spPr>
          <a:xfrm rot="15066862" flipH="1">
            <a:off x="4078288" y="3879850"/>
            <a:ext cx="185737" cy="449263"/>
          </a:xfrm>
          <a:custGeom>
            <a:avLst/>
            <a:gdLst>
              <a:gd name="connsiteX0" fmla="*/ 300789 w 372978"/>
              <a:gd name="connsiteY0" fmla="*/ 0 h 1094873"/>
              <a:gd name="connsiteX1" fmla="*/ 12031 w 372978"/>
              <a:gd name="connsiteY1" fmla="*/ 541421 h 1094873"/>
              <a:gd name="connsiteX2" fmla="*/ 372978 w 372978"/>
              <a:gd name="connsiteY2" fmla="*/ 1094873 h 10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978" h="1094873">
                <a:moveTo>
                  <a:pt x="300789" y="0"/>
                </a:moveTo>
                <a:cubicBezTo>
                  <a:pt x="150394" y="179471"/>
                  <a:pt x="0" y="358942"/>
                  <a:pt x="12031" y="541421"/>
                </a:cubicBezTo>
                <a:cubicBezTo>
                  <a:pt x="24062" y="723900"/>
                  <a:pt x="198520" y="909386"/>
                  <a:pt x="372978" y="1094873"/>
                </a:cubicBezTo>
              </a:path>
            </a:pathLst>
          </a:cu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" name="Picture 50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81600" y="2743200"/>
            <a:ext cx="381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4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43400" y="259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/>
          <p:nvPr/>
        </p:nvCxnSpPr>
        <p:spPr>
          <a:xfrm rot="10800000" flipV="1">
            <a:off x="2743200" y="4648200"/>
            <a:ext cx="3429000" cy="838200"/>
          </a:xfrm>
          <a:prstGeom prst="line">
            <a:avLst/>
          </a:prstGeom>
          <a:ln w="38100">
            <a:solidFill>
              <a:srgbClr val="FA9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324600" y="3048000"/>
            <a:ext cx="2536456" cy="232654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7010400" y="3505200"/>
            <a:ext cx="757440" cy="232654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Connector 50"/>
          <p:cNvCxnSpPr/>
          <p:nvPr/>
        </p:nvCxnSpPr>
        <p:spPr>
          <a:xfrm rot="10800000" flipV="1">
            <a:off x="6934200" y="3429000"/>
            <a:ext cx="91440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562600" y="2894807"/>
            <a:ext cx="990600" cy="686593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6019007" y="3733801"/>
            <a:ext cx="915195" cy="30559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65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248400" y="4419600"/>
            <a:ext cx="381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775671" y="457200"/>
            <a:ext cx="3548929" cy="387844"/>
          </a:xfrm>
          <a:prstGeom prst="rect">
            <a:avLst/>
          </a:prstGeom>
          <a:noFill/>
          <a:ln/>
          <a:effectLst/>
        </p:spPr>
      </p:pic>
      <p:sp>
        <p:nvSpPr>
          <p:cNvPr id="18" name="Rectangle 17"/>
          <p:cNvSpPr/>
          <p:nvPr/>
        </p:nvSpPr>
        <p:spPr>
          <a:xfrm>
            <a:off x="930035" y="2819400"/>
            <a:ext cx="1066800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2800" y="3106901"/>
            <a:ext cx="1752600" cy="609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6000" y="3581400"/>
            <a:ext cx="2590800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57200" y="2438400"/>
            <a:ext cx="2022271" cy="346575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248400" y="3048000"/>
            <a:ext cx="1996268" cy="376686"/>
          </a:xfrm>
          <a:prstGeom prst="rect">
            <a:avLst/>
          </a:prstGeom>
          <a:noFill/>
          <a:ln/>
          <a:effectLst/>
        </p:spPr>
      </p:pic>
      <p:cxnSp>
        <p:nvCxnSpPr>
          <p:cNvPr id="63" name="Straight Arrow Connector 62"/>
          <p:cNvCxnSpPr/>
          <p:nvPr/>
        </p:nvCxnSpPr>
        <p:spPr>
          <a:xfrm rot="10800000">
            <a:off x="2133600" y="3048000"/>
            <a:ext cx="1143000" cy="38100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5181600" y="3429002"/>
            <a:ext cx="838200" cy="380999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19400" y="304800"/>
            <a:ext cx="1066800" cy="76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006235" y="2895600"/>
            <a:ext cx="953500" cy="289517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Connector 35"/>
          <p:cNvCxnSpPr/>
          <p:nvPr/>
        </p:nvCxnSpPr>
        <p:spPr>
          <a:xfrm flipV="1">
            <a:off x="1311035" y="2971800"/>
            <a:ext cx="533400" cy="22860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581400" y="3276600"/>
            <a:ext cx="1387901" cy="289724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162600" y="3657600"/>
            <a:ext cx="2371800" cy="31751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914400" y="5120826"/>
            <a:ext cx="5949337" cy="28940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382492" y="2667000"/>
            <a:ext cx="1646708" cy="403876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914400" y="1447800"/>
            <a:ext cx="3756234" cy="289474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914400" y="6004610"/>
            <a:ext cx="6732037" cy="319990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Arrow Connector 50"/>
          <p:cNvCxnSpPr/>
          <p:nvPr/>
        </p:nvCxnSpPr>
        <p:spPr>
          <a:xfrm rot="10800000">
            <a:off x="914400" y="4572000"/>
            <a:ext cx="73152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325" y="457200"/>
            <a:ext cx="26733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>
          <a:xfrm>
            <a:off x="914400" y="2743336"/>
            <a:ext cx="7315200" cy="1588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677788" y="2741948"/>
            <a:ext cx="9116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14400" y="4645423"/>
            <a:ext cx="7214250" cy="307577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Connector 19"/>
          <p:cNvCxnSpPr/>
          <p:nvPr/>
        </p:nvCxnSpPr>
        <p:spPr>
          <a:xfrm rot="5400000" flipH="1" flipV="1">
            <a:off x="6706988" y="2741948"/>
            <a:ext cx="9116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553200" y="3429136"/>
            <a:ext cx="1257933" cy="276266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607377" y="3457669"/>
            <a:ext cx="1135823" cy="27613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066800" y="1736380"/>
            <a:ext cx="2149353" cy="244956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973177" y="1676536"/>
            <a:ext cx="2394998" cy="307665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343400" y="1524136"/>
            <a:ext cx="633299" cy="633299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914400" y="5864597"/>
            <a:ext cx="7428543" cy="3076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57200" y="1447800"/>
            <a:ext cx="4746902" cy="278151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33400" y="4495800"/>
            <a:ext cx="3718596" cy="278103"/>
          </a:xfrm>
          <a:prstGeom prst="rect">
            <a:avLst/>
          </a:prstGeom>
          <a:noFill/>
          <a:ln/>
          <a:effectLst/>
        </p:spPr>
      </p:pic>
      <p:cxnSp>
        <p:nvCxnSpPr>
          <p:cNvPr id="25" name="Straight Connector 24"/>
          <p:cNvCxnSpPr/>
          <p:nvPr/>
        </p:nvCxnSpPr>
        <p:spPr>
          <a:xfrm>
            <a:off x="2286000" y="3429000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743200" y="2971800"/>
            <a:ext cx="635737" cy="346449"/>
          </a:xfrm>
          <a:prstGeom prst="rect">
            <a:avLst/>
          </a:prstGeom>
          <a:noFill/>
          <a:ln/>
          <a:effectLst/>
        </p:spPr>
      </p:pic>
      <p:sp>
        <p:nvSpPr>
          <p:cNvPr id="33" name="Oval 32"/>
          <p:cNvSpPr/>
          <p:nvPr/>
        </p:nvSpPr>
        <p:spPr>
          <a:xfrm>
            <a:off x="914400" y="2895600"/>
            <a:ext cx="1371600" cy="1066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223493" y="3276600"/>
            <a:ext cx="750239" cy="230442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Connector 35"/>
          <p:cNvCxnSpPr/>
          <p:nvPr/>
        </p:nvCxnSpPr>
        <p:spPr>
          <a:xfrm flipV="1">
            <a:off x="1219200" y="3276600"/>
            <a:ext cx="7620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105400" y="5029200"/>
            <a:ext cx="3610583" cy="554835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Connector 19"/>
          <p:cNvCxnSpPr/>
          <p:nvPr/>
        </p:nvCxnSpPr>
        <p:spPr>
          <a:xfrm flipV="1">
            <a:off x="1447800" y="1447800"/>
            <a:ext cx="7620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864840" y="457200"/>
            <a:ext cx="1414311" cy="434418"/>
          </a:xfrm>
          <a:prstGeom prst="rect">
            <a:avLst/>
          </a:prstGeom>
          <a:noFill/>
          <a:ln/>
          <a:effectLst/>
        </p:spPr>
      </p:pic>
      <p:sp>
        <p:nvSpPr>
          <p:cNvPr id="22" name="Oval 21"/>
          <p:cNvSpPr/>
          <p:nvPr/>
        </p:nvSpPr>
        <p:spPr>
          <a:xfrm>
            <a:off x="3810000" y="2895600"/>
            <a:ext cx="1371600" cy="1066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4076097" y="3276600"/>
            <a:ext cx="836230" cy="230266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457200" y="2285789"/>
            <a:ext cx="7805285" cy="305011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617858" y="2895600"/>
            <a:ext cx="2664398" cy="361358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619564" y="3657600"/>
            <a:ext cx="2610036" cy="333125"/>
          </a:xfrm>
          <a:prstGeom prst="rect">
            <a:avLst/>
          </a:prstGeom>
          <a:noFill/>
          <a:ln/>
          <a:effectLst/>
        </p:spPr>
      </p:pic>
      <p:cxnSp>
        <p:nvCxnSpPr>
          <p:cNvPr id="53" name="Straight Connector 52"/>
          <p:cNvCxnSpPr/>
          <p:nvPr/>
        </p:nvCxnSpPr>
        <p:spPr>
          <a:xfrm rot="5400000" flipH="1" flipV="1">
            <a:off x="3657600" y="5181600"/>
            <a:ext cx="457200" cy="4572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3657600" y="5638800"/>
            <a:ext cx="457200" cy="45720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86000" y="5638800"/>
            <a:ext cx="13716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43200" y="5181600"/>
            <a:ext cx="606427" cy="403706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187825" y="5943600"/>
            <a:ext cx="23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2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76713" y="5029200"/>
            <a:ext cx="3190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914400" y="5105400"/>
            <a:ext cx="1371600" cy="1066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223493" y="5486400"/>
            <a:ext cx="750239" cy="230442"/>
          </a:xfrm>
          <a:prstGeom prst="rect">
            <a:avLst/>
          </a:prstGeom>
          <a:noFill/>
          <a:ln/>
          <a:effectLst/>
        </p:spPr>
      </p:pic>
      <p:cxnSp>
        <p:nvCxnSpPr>
          <p:cNvPr id="61" name="Straight Connector 60"/>
          <p:cNvCxnSpPr/>
          <p:nvPr/>
        </p:nvCxnSpPr>
        <p:spPr>
          <a:xfrm flipV="1">
            <a:off x="1219200" y="5486400"/>
            <a:ext cx="7620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096000" y="5867400"/>
            <a:ext cx="2194342" cy="361558"/>
          </a:xfrm>
          <a:prstGeom prst="rect">
            <a:avLst/>
          </a:prstGeom>
          <a:noFill/>
          <a:ln/>
          <a:effectLst/>
        </p:spPr>
      </p:pic>
      <p:cxnSp>
        <p:nvCxnSpPr>
          <p:cNvPr id="65" name="Straight Connector 64"/>
          <p:cNvCxnSpPr/>
          <p:nvPr/>
        </p:nvCxnSpPr>
        <p:spPr>
          <a:xfrm flipV="1">
            <a:off x="8153400" y="5181600"/>
            <a:ext cx="5334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962400" y="304800"/>
            <a:ext cx="1066800" cy="76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66874" y="457200"/>
            <a:ext cx="2966523" cy="48712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14400" y="1447800"/>
            <a:ext cx="2022271" cy="346575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5566913"/>
            <a:ext cx="3905748" cy="376687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914400" y="4566316"/>
            <a:ext cx="3437827" cy="462884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Arrow Connector 25"/>
          <p:cNvCxnSpPr/>
          <p:nvPr/>
        </p:nvCxnSpPr>
        <p:spPr>
          <a:xfrm rot="10800000">
            <a:off x="4876800" y="5719313"/>
            <a:ext cx="9144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638800" y="4648200"/>
            <a:ext cx="1907271" cy="260082"/>
          </a:xfrm>
          <a:prstGeom prst="rect">
            <a:avLst/>
          </a:prstGeom>
          <a:noFill/>
          <a:ln/>
          <a:effectLst/>
        </p:spPr>
      </p:pic>
      <p:cxnSp>
        <p:nvCxnSpPr>
          <p:cNvPr id="42" name="Straight Arrow Connector 41"/>
          <p:cNvCxnSpPr/>
          <p:nvPr/>
        </p:nvCxnSpPr>
        <p:spPr>
          <a:xfrm rot="10800000">
            <a:off x="4495800" y="4800600"/>
            <a:ext cx="9144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958335" y="5566913"/>
            <a:ext cx="1877799" cy="260082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14400" y="3276600"/>
            <a:ext cx="6557299" cy="317204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914400" y="2349861"/>
            <a:ext cx="2310094" cy="317139"/>
          </a:xfrm>
          <a:prstGeom prst="rect">
            <a:avLst/>
          </a:prstGeom>
          <a:noFill/>
          <a:ln/>
          <a:effectLst/>
        </p:spPr>
      </p:pic>
      <p:cxnSp>
        <p:nvCxnSpPr>
          <p:cNvPr id="52" name="Straight Arrow Connector 51"/>
          <p:cNvCxnSpPr/>
          <p:nvPr/>
        </p:nvCxnSpPr>
        <p:spPr>
          <a:xfrm rot="10800000" flipV="1">
            <a:off x="1752600" y="2362200"/>
            <a:ext cx="838200" cy="381000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914400" y="4038600"/>
            <a:ext cx="73152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29890" y="457200"/>
            <a:ext cx="4684212" cy="434752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33400" y="1683478"/>
            <a:ext cx="3497724" cy="221522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429069" y="1295400"/>
            <a:ext cx="2276531" cy="361380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419320" y="2078626"/>
            <a:ext cx="2444426" cy="304928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33400" y="3588477"/>
            <a:ext cx="2969747" cy="221523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886200" y="3581400"/>
            <a:ext cx="1526252" cy="27795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33400" y="5569686"/>
            <a:ext cx="2220142" cy="221514"/>
          </a:xfrm>
          <a:prstGeom prst="rect">
            <a:avLst/>
          </a:prstGeom>
          <a:noFill/>
          <a:ln/>
          <a:effectLst/>
        </p:spPr>
      </p:pic>
      <p:cxnSp>
        <p:nvCxnSpPr>
          <p:cNvPr id="67" name="Straight Connector 66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71800" y="5963144"/>
            <a:ext cx="2581836" cy="361456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954132" y="5105400"/>
            <a:ext cx="2303668" cy="3048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640087" y="457200"/>
            <a:ext cx="1895264" cy="387799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14400" y="1752600"/>
            <a:ext cx="7104319" cy="519827"/>
          </a:xfrm>
          <a:prstGeom prst="rect">
            <a:avLst/>
          </a:prstGeom>
          <a:noFill/>
          <a:ln/>
          <a:effectLst/>
        </p:spPr>
      </p:pic>
      <p:cxnSp>
        <p:nvCxnSpPr>
          <p:cNvPr id="34" name="Straight Arrow Connector 33"/>
          <p:cNvCxnSpPr/>
          <p:nvPr/>
        </p:nvCxnSpPr>
        <p:spPr>
          <a:xfrm rot="10800000" flipV="1">
            <a:off x="5105400" y="1905000"/>
            <a:ext cx="685800" cy="152400"/>
          </a:xfrm>
          <a:prstGeom prst="straightConnector1">
            <a:avLst/>
          </a:prstGeom>
          <a:ln w="19050">
            <a:solidFill>
              <a:srgbClr val="FFFF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14400" y="3609556"/>
            <a:ext cx="6615858" cy="54944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14400" y="5577974"/>
            <a:ext cx="6932377" cy="289426"/>
          </a:xfrm>
          <a:prstGeom prst="rect">
            <a:avLst/>
          </a:prstGeom>
          <a:noFill/>
          <a:ln/>
          <a:effectLst/>
        </p:spPr>
      </p:pic>
      <p:cxnSp>
        <p:nvCxnSpPr>
          <p:cNvPr id="79" name="Straight Arrow Connector 78"/>
          <p:cNvCxnSpPr/>
          <p:nvPr/>
        </p:nvCxnSpPr>
        <p:spPr>
          <a:xfrm rot="10800000" flipV="1">
            <a:off x="6858000" y="3990556"/>
            <a:ext cx="685800" cy="152400"/>
          </a:xfrm>
          <a:prstGeom prst="straightConnector1">
            <a:avLst/>
          </a:prstGeom>
          <a:ln w="19050">
            <a:solidFill>
              <a:srgbClr val="FFFF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429000" y="457200"/>
            <a:ext cx="2236410" cy="38779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14400" y="3657600"/>
            <a:ext cx="4938388" cy="51982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81000" y="1447800"/>
            <a:ext cx="5747179" cy="34652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14400" y="4606472"/>
            <a:ext cx="7017822" cy="37601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81000" y="6019800"/>
            <a:ext cx="6989209" cy="289411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37775" y="2819400"/>
            <a:ext cx="4591425" cy="346522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228600" y="5867400"/>
            <a:ext cx="7315200" cy="609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778548" y="336777"/>
            <a:ext cx="5557514" cy="5982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SPECTRUM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pic>
        <p:nvPicPr>
          <p:cNvPr id="25" name="Picture 2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257800" y="5105400"/>
            <a:ext cx="249959" cy="27828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133600" y="3505200"/>
            <a:ext cx="833198" cy="278287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122124" y="4114800"/>
            <a:ext cx="304950" cy="333279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483517" y="1620251"/>
            <a:ext cx="831683" cy="3609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324600" y="2438400"/>
            <a:ext cx="637071" cy="36095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143000" y="5638800"/>
            <a:ext cx="3042759" cy="277217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>
          <a:xfrm>
            <a:off x="990600" y="5486400"/>
            <a:ext cx="3352800" cy="609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ILOexamp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447800" y="2182744"/>
            <a:ext cx="457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47800" y="2639944"/>
            <a:ext cx="457200" cy="0"/>
          </a:xfrm>
          <a:prstGeom prst="line">
            <a:avLst/>
          </a:prstGeom>
          <a:ln w="76200">
            <a:solidFill>
              <a:srgbClr val="6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295400" y="1371600"/>
            <a:ext cx="2971800" cy="1524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609601" y="3175463"/>
            <a:ext cx="762000" cy="253537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789710" y="3678382"/>
            <a:ext cx="277090" cy="207818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835430" y="5811983"/>
            <a:ext cx="231370" cy="207817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757452" y="6477000"/>
            <a:ext cx="392866" cy="208233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152303" y="3429000"/>
            <a:ext cx="392082" cy="300642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2203021" y="4572000"/>
            <a:ext cx="253238" cy="276763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2210030" y="5410200"/>
            <a:ext cx="252777" cy="276259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3558148" y="3429000"/>
            <a:ext cx="299741" cy="299741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3581169" y="4576598"/>
            <a:ext cx="300202" cy="300202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5019740" y="1064369"/>
            <a:ext cx="161860" cy="231031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6365884" y="1139909"/>
            <a:ext cx="231691" cy="231691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6313247" y="1828800"/>
            <a:ext cx="254396" cy="232154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7556952" y="1295400"/>
            <a:ext cx="510185" cy="301661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7716088" y="2060263"/>
            <a:ext cx="208712" cy="301937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/>
          <a:stretch>
            <a:fillRect/>
          </a:stretch>
        </p:blipFill>
        <p:spPr bwMode="auto">
          <a:xfrm>
            <a:off x="7696200" y="2667000"/>
            <a:ext cx="185057" cy="278281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/>
          <a:stretch>
            <a:fillRect/>
          </a:stretch>
        </p:blipFill>
        <p:spPr bwMode="auto">
          <a:xfrm>
            <a:off x="6347726" y="4343400"/>
            <a:ext cx="208142" cy="301112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/>
          <a:stretch>
            <a:fillRect/>
          </a:stretch>
        </p:blipFill>
        <p:spPr bwMode="auto">
          <a:xfrm>
            <a:off x="6312805" y="5185288"/>
            <a:ext cx="231731" cy="301112"/>
          </a:xfrm>
          <a:prstGeom prst="rect">
            <a:avLst/>
          </a:prstGeom>
          <a:noFill/>
          <a:ln/>
          <a:effectLst/>
        </p:spPr>
      </p:pic>
      <p:pic>
        <p:nvPicPr>
          <p:cNvPr id="95" name="Picture 94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/>
          <a:stretch>
            <a:fillRect/>
          </a:stretch>
        </p:blipFill>
        <p:spPr bwMode="auto">
          <a:xfrm>
            <a:off x="2216111" y="2030344"/>
            <a:ext cx="1746289" cy="304352"/>
          </a:xfrm>
          <a:prstGeom prst="rect">
            <a:avLst/>
          </a:prstGeom>
          <a:noFill/>
          <a:ln/>
          <a:effectLst/>
        </p:spPr>
      </p:pic>
      <p:pic>
        <p:nvPicPr>
          <p:cNvPr id="96" name="Picture 95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/>
          <a:stretch>
            <a:fillRect/>
          </a:stretch>
        </p:blipFill>
        <p:spPr bwMode="auto">
          <a:xfrm>
            <a:off x="2168219" y="2487544"/>
            <a:ext cx="1995763" cy="304353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/>
          <a:stretch>
            <a:fillRect/>
          </a:stretch>
        </p:blipFill>
        <p:spPr bwMode="auto">
          <a:xfrm>
            <a:off x="7696200" y="4416470"/>
            <a:ext cx="208141" cy="231730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/>
          <a:stretch>
            <a:fillRect/>
          </a:stretch>
        </p:blipFill>
        <p:spPr bwMode="auto">
          <a:xfrm>
            <a:off x="2667727" y="432108"/>
            <a:ext cx="3808538" cy="40588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/>
          <a:stretch>
            <a:fillRect/>
          </a:stretch>
        </p:blipFill>
        <p:spPr bwMode="auto">
          <a:xfrm>
            <a:off x="7684405" y="4949870"/>
            <a:ext cx="231730" cy="231730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 cstate="print"/>
          <a:stretch>
            <a:fillRect/>
          </a:stretch>
        </p:blipFill>
        <p:spPr bwMode="auto">
          <a:xfrm>
            <a:off x="7696200" y="5791200"/>
            <a:ext cx="208141" cy="231730"/>
          </a:xfrm>
          <a:prstGeom prst="rect">
            <a:avLst/>
          </a:prstGeom>
          <a:noFill/>
          <a:ln/>
          <a:effectLst/>
        </p:spPr>
      </p:pic>
      <p:cxnSp>
        <p:nvCxnSpPr>
          <p:cNvPr id="71" name="Straight Arrow Connector 70"/>
          <p:cNvCxnSpPr/>
          <p:nvPr/>
        </p:nvCxnSpPr>
        <p:spPr>
          <a:xfrm>
            <a:off x="2362200" y="3886200"/>
            <a:ext cx="4572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90800" y="4951412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590800" y="5789612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733800" y="3886200"/>
            <a:ext cx="4572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962400" y="4951412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57800" y="1447800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29400" y="15240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705600" y="48006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705600" y="55626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001000" y="4724400"/>
            <a:ext cx="381000" cy="3048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6200000" flipH="1">
            <a:off x="7962900" y="5753100"/>
            <a:ext cx="381000" cy="3048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077200" y="18288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001000" y="25908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/>
          <a:stretch>
            <a:fillRect/>
          </a:stretch>
        </p:blipFill>
        <p:spPr bwMode="auto">
          <a:xfrm>
            <a:off x="1536935" y="1551056"/>
            <a:ext cx="2577865" cy="2777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914400" y="1447800"/>
            <a:ext cx="6191308" cy="278167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7162800" y="3810000"/>
            <a:ext cx="1249200" cy="221524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5257799" y="3810000"/>
            <a:ext cx="916082" cy="221525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75721" y="3810000"/>
            <a:ext cx="2220078" cy="221508"/>
          </a:xfrm>
          <a:prstGeom prst="rect">
            <a:avLst/>
          </a:prstGeom>
          <a:noFill/>
          <a:ln/>
          <a:effectLst/>
        </p:spPr>
      </p:pic>
      <p:sp>
        <p:nvSpPr>
          <p:cNvPr id="30" name="Rectangle 29"/>
          <p:cNvSpPr/>
          <p:nvPr/>
        </p:nvSpPr>
        <p:spPr>
          <a:xfrm>
            <a:off x="609598" y="3581400"/>
            <a:ext cx="8153401" cy="3124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219699" y="5143500"/>
            <a:ext cx="3124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12719" y="4370045"/>
            <a:ext cx="916081" cy="278155"/>
          </a:xfrm>
          <a:prstGeom prst="rect">
            <a:avLst/>
          </a:prstGeom>
          <a:noFill/>
          <a:ln/>
          <a:effectLst/>
        </p:spPr>
      </p:pic>
      <p:cxnSp>
        <p:nvCxnSpPr>
          <p:cNvPr id="38" name="Straight Connector 37"/>
          <p:cNvCxnSpPr/>
          <p:nvPr/>
        </p:nvCxnSpPr>
        <p:spPr>
          <a:xfrm rot="5400000">
            <a:off x="571499" y="5143500"/>
            <a:ext cx="3124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1066800" y="4960075"/>
            <a:ext cx="527995" cy="22152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926089" y="5493242"/>
            <a:ext cx="750310" cy="221758"/>
          </a:xfrm>
          <a:prstGeom prst="rect">
            <a:avLst/>
          </a:prstGeom>
          <a:noFill/>
          <a:ln/>
          <a:effectLst/>
        </p:spPr>
      </p:pic>
      <p:pic>
        <p:nvPicPr>
          <p:cNvPr id="104" name="Picture 103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842620" y="6172200"/>
            <a:ext cx="1138579" cy="250053"/>
          </a:xfrm>
          <a:prstGeom prst="rect">
            <a:avLst/>
          </a:prstGeom>
          <a:noFill/>
          <a:ln/>
          <a:effectLst/>
        </p:spPr>
      </p:pic>
      <p:pic>
        <p:nvPicPr>
          <p:cNvPr id="117" name="Picture 116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914117" y="1981200"/>
            <a:ext cx="5192470" cy="278197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4876800" y="4343400"/>
            <a:ext cx="1778815" cy="250067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3047999" y="4343400"/>
            <a:ext cx="1028054" cy="249932"/>
          </a:xfrm>
          <a:prstGeom prst="rect">
            <a:avLst/>
          </a:prstGeom>
          <a:noFill/>
          <a:ln/>
          <a:effectLst/>
        </p:spPr>
      </p:pic>
      <p:cxnSp>
        <p:nvCxnSpPr>
          <p:cNvPr id="59" name="Straight Connector 58"/>
          <p:cNvCxnSpPr/>
          <p:nvPr/>
        </p:nvCxnSpPr>
        <p:spPr>
          <a:xfrm rot="10800000" flipV="1">
            <a:off x="609602" y="4724399"/>
            <a:ext cx="8153399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609600" y="4191000"/>
            <a:ext cx="8153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609602" y="5867400"/>
            <a:ext cx="8153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843500" y="445128"/>
            <a:ext cx="7456988" cy="43441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7239276" y="4343400"/>
            <a:ext cx="1136497" cy="249596"/>
          </a:xfrm>
          <a:prstGeom prst="rect">
            <a:avLst/>
          </a:prstGeom>
          <a:noFill/>
          <a:ln/>
          <a:effectLst/>
        </p:spPr>
      </p:pic>
      <p:cxnSp>
        <p:nvCxnSpPr>
          <p:cNvPr id="66" name="Straight Connector 65"/>
          <p:cNvCxnSpPr/>
          <p:nvPr/>
        </p:nvCxnSpPr>
        <p:spPr>
          <a:xfrm rot="5400000">
            <a:off x="3162299" y="5143500"/>
            <a:ext cx="3124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09602" y="5334000"/>
            <a:ext cx="8153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/>
          <a:stretch>
            <a:fillRect/>
          </a:stretch>
        </p:blipFill>
        <p:spPr bwMode="auto">
          <a:xfrm>
            <a:off x="2369936" y="5970076"/>
            <a:ext cx="2278264" cy="278324"/>
          </a:xfrm>
          <a:prstGeom prst="rect">
            <a:avLst/>
          </a:prstGeom>
          <a:noFill/>
          <a:ln/>
          <a:effectLst/>
        </p:spPr>
      </p:pic>
      <p:pic>
        <p:nvPicPr>
          <p:cNvPr id="86" name="Picture 85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/>
          <a:stretch>
            <a:fillRect/>
          </a:stretch>
        </p:blipFill>
        <p:spPr bwMode="auto">
          <a:xfrm>
            <a:off x="7086600" y="6172200"/>
            <a:ext cx="1364055" cy="278821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/>
          <a:stretch>
            <a:fillRect/>
          </a:stretch>
        </p:blipFill>
        <p:spPr bwMode="auto">
          <a:xfrm>
            <a:off x="4850855" y="6172200"/>
            <a:ext cx="1808355" cy="278850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/>
          <a:stretch>
            <a:fillRect/>
          </a:stretch>
        </p:blipFill>
        <p:spPr bwMode="auto">
          <a:xfrm>
            <a:off x="2617443" y="5458335"/>
            <a:ext cx="1775837" cy="332865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/>
          <a:stretch>
            <a:fillRect/>
          </a:stretch>
        </p:blipFill>
        <p:spPr bwMode="auto">
          <a:xfrm>
            <a:off x="4943363" y="5486400"/>
            <a:ext cx="1695994" cy="278496"/>
          </a:xfrm>
          <a:prstGeom prst="rect">
            <a:avLst/>
          </a:prstGeom>
          <a:noFill/>
          <a:ln/>
          <a:effectLst/>
        </p:spPr>
      </p:pic>
      <p:pic>
        <p:nvPicPr>
          <p:cNvPr id="102" name="Picture 101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/>
          <a:stretch>
            <a:fillRect/>
          </a:stretch>
        </p:blipFill>
        <p:spPr bwMode="auto">
          <a:xfrm>
            <a:off x="7696200" y="4876800"/>
            <a:ext cx="305126" cy="333471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/>
          <a:stretch>
            <a:fillRect/>
          </a:stretch>
        </p:blipFill>
        <p:spPr bwMode="auto">
          <a:xfrm>
            <a:off x="6934200" y="5486400"/>
            <a:ext cx="1722676" cy="278496"/>
          </a:xfrm>
          <a:prstGeom prst="rect">
            <a:avLst/>
          </a:prstGeom>
          <a:noFill/>
          <a:ln/>
          <a:effectLst/>
        </p:spPr>
      </p:pic>
      <p:pic>
        <p:nvPicPr>
          <p:cNvPr id="107" name="Picture 106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/>
          <a:stretch>
            <a:fillRect/>
          </a:stretch>
        </p:blipFill>
        <p:spPr bwMode="auto">
          <a:xfrm>
            <a:off x="2895599" y="4960245"/>
            <a:ext cx="1165028" cy="221355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/>
          <a:stretch>
            <a:fillRect/>
          </a:stretch>
        </p:blipFill>
        <p:spPr bwMode="auto">
          <a:xfrm>
            <a:off x="5181599" y="4960245"/>
            <a:ext cx="1165028" cy="221355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 cstate="print"/>
          <a:stretch>
            <a:fillRect/>
          </a:stretch>
        </p:blipFill>
        <p:spPr bwMode="auto">
          <a:xfrm>
            <a:off x="914120" y="2743200"/>
            <a:ext cx="1777689" cy="278232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/>
          <a:stretch>
            <a:fillRect/>
          </a:stretch>
        </p:blipFill>
        <p:spPr bwMode="auto">
          <a:xfrm>
            <a:off x="2971800" y="2514600"/>
            <a:ext cx="4444398" cy="278295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b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 cstate="print"/>
          <a:stretch>
            <a:fillRect/>
          </a:stretch>
        </p:blipFill>
        <p:spPr bwMode="auto">
          <a:xfrm>
            <a:off x="2971800" y="2971800"/>
            <a:ext cx="4137763" cy="278294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>
          <a:xfrm flipV="1">
            <a:off x="1219200" y="4419600"/>
            <a:ext cx="53340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TP_tmp.b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2590800" y="6324600"/>
            <a:ext cx="1698670" cy="2789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635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</a:t>
            </a:r>
            <a:r>
              <a:rPr lang="en-US" smtClean="0">
                <a:solidFill>
                  <a:srgbClr val="00FFCC"/>
                </a:solidFill>
              </a:rPr>
              <a:t>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        </a:t>
            </a:r>
          </a:p>
        </p:txBody>
      </p:sp>
      <p:pic>
        <p:nvPicPr>
          <p:cNvPr id="13315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5825" y="457200"/>
            <a:ext cx="2292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219994" y="2820194"/>
            <a:ext cx="1294606" cy="22780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14400" y="1752600"/>
            <a:ext cx="3920621" cy="319315"/>
          </a:xfrm>
          <a:prstGeom prst="rect">
            <a:avLst/>
          </a:prstGeom>
          <a:noFill/>
          <a:ln/>
          <a:effectLst/>
        </p:spPr>
      </p:pic>
      <p:cxnSp>
        <p:nvCxnSpPr>
          <p:cNvPr id="12" name="Straight Connector 11"/>
          <p:cNvCxnSpPr/>
          <p:nvPr/>
        </p:nvCxnSpPr>
        <p:spPr>
          <a:xfrm rot="10800000" flipV="1">
            <a:off x="914400" y="1600200"/>
            <a:ext cx="99060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14400" y="3733800"/>
            <a:ext cx="2081132" cy="3192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3100" y="457200"/>
            <a:ext cx="27178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" y="4191000"/>
            <a:ext cx="1889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27660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2362200"/>
            <a:ext cx="4303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1447800"/>
            <a:ext cx="53038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8800" y="4751388"/>
            <a:ext cx="3444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28800" y="6324600"/>
            <a:ext cx="26955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28800" y="5562600"/>
            <a:ext cx="38623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9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10200" y="6096000"/>
            <a:ext cx="3556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0800000" flipV="1">
            <a:off x="4191000" y="6019800"/>
            <a:ext cx="4572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4648200" y="6019800"/>
            <a:ext cx="6858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1447800"/>
            <a:ext cx="586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2362200"/>
            <a:ext cx="6570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3276600"/>
            <a:ext cx="217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" y="4191000"/>
            <a:ext cx="1565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5105400"/>
            <a:ext cx="751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1600" y="6019800"/>
            <a:ext cx="3833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84375" y="381000"/>
            <a:ext cx="51752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278403" y="457200"/>
            <a:ext cx="2558485" cy="434582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07762" y="1447800"/>
            <a:ext cx="7974238" cy="31723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6019800"/>
            <a:ext cx="7424181" cy="289478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903381" y="4648200"/>
            <a:ext cx="7249736" cy="317165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743200" y="2971800"/>
            <a:ext cx="3407453" cy="317012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1000" y="2133600"/>
            <a:ext cx="3697619" cy="289499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743200" y="3581400"/>
            <a:ext cx="4533454" cy="289295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914400" y="3292041"/>
            <a:ext cx="1096794" cy="289359"/>
          </a:xfrm>
          <a:prstGeom prst="rect">
            <a:avLst/>
          </a:prstGeom>
          <a:noFill/>
          <a:ln/>
          <a:effectLst/>
        </p:spPr>
      </p:pic>
      <p:cxnSp>
        <p:nvCxnSpPr>
          <p:cNvPr id="52" name="Straight Connector 51"/>
          <p:cNvCxnSpPr/>
          <p:nvPr/>
        </p:nvCxnSpPr>
        <p:spPr>
          <a:xfrm rot="5400000">
            <a:off x="1821139" y="3421339"/>
            <a:ext cx="6249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33600" y="3108878"/>
            <a:ext cx="45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133600" y="3718478"/>
            <a:ext cx="45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STAUCHI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295400"/>
            <a:ext cx="9144000" cy="5364287"/>
          </a:xfrm>
          <a:prstGeom prst="rect">
            <a:avLst/>
          </a:prstGeom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158556" y="338497"/>
            <a:ext cx="2826872" cy="652103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200400" y="2286000"/>
            <a:ext cx="444919" cy="194965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096000" y="2362200"/>
            <a:ext cx="1139551" cy="333689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334000" y="3962400"/>
            <a:ext cx="695406" cy="305177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202757" y="3276600"/>
            <a:ext cx="417243" cy="278718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409643" y="3505200"/>
            <a:ext cx="1781357" cy="362281"/>
          </a:xfrm>
          <a:prstGeom prst="rect">
            <a:avLst/>
          </a:prstGeom>
          <a:noFill/>
          <a:ln/>
          <a:effectLst/>
        </p:spPr>
      </p:pic>
      <p:cxnSp>
        <p:nvCxnSpPr>
          <p:cNvPr id="87" name="Straight Arrow Connector 86"/>
          <p:cNvCxnSpPr/>
          <p:nvPr/>
        </p:nvCxnSpPr>
        <p:spPr>
          <a:xfrm flipV="1">
            <a:off x="3886200" y="3200400"/>
            <a:ext cx="457200" cy="3048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>
            <a:off x="5638800" y="2438400"/>
            <a:ext cx="381000" cy="76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858000" y="228600"/>
            <a:ext cx="943113" cy="277777"/>
          </a:xfrm>
          <a:prstGeom prst="rect">
            <a:avLst/>
          </a:prstGeom>
          <a:noFill/>
          <a:ln/>
          <a:effectLst/>
        </p:spPr>
      </p:pic>
      <p:pic>
        <p:nvPicPr>
          <p:cNvPr id="103" name="Picture 102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858000" y="693176"/>
            <a:ext cx="1468727" cy="221224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858000" y="1143409"/>
            <a:ext cx="1996823" cy="304515"/>
          </a:xfrm>
          <a:prstGeom prst="rect">
            <a:avLst/>
          </a:prstGeom>
          <a:noFill/>
          <a:ln/>
          <a:effectLst/>
        </p:spPr>
      </p:pic>
      <p:cxnSp>
        <p:nvCxnSpPr>
          <p:cNvPr id="112" name="Straight Arrow Connector 111"/>
          <p:cNvCxnSpPr/>
          <p:nvPr/>
        </p:nvCxnSpPr>
        <p:spPr>
          <a:xfrm rot="10800000">
            <a:off x="6629400" y="33528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-76201" y="3962400"/>
            <a:ext cx="47244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638800" y="3962400"/>
            <a:ext cx="47244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322441" y="381000"/>
            <a:ext cx="2499101" cy="488741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XSECLAMBDA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219200"/>
            <a:ext cx="9144000" cy="5638801"/>
          </a:xfrm>
          <a:prstGeom prst="rect">
            <a:avLst/>
          </a:prstGeom>
        </p:spPr>
      </p:pic>
      <p:pic>
        <p:nvPicPr>
          <p:cNvPr id="25" name="Picture 2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590800" y="2209800"/>
            <a:ext cx="444919" cy="194965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19200" y="2743200"/>
            <a:ext cx="1139551" cy="33368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81200" y="4876800"/>
            <a:ext cx="695406" cy="305177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572000" y="4521882"/>
            <a:ext cx="417243" cy="278718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Arrow Connector 29"/>
          <p:cNvCxnSpPr/>
          <p:nvPr/>
        </p:nvCxnSpPr>
        <p:spPr>
          <a:xfrm rot="10800000">
            <a:off x="6248400" y="4648200"/>
            <a:ext cx="533400" cy="3810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438400" y="2895600"/>
            <a:ext cx="533400" cy="76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858000" y="228600"/>
            <a:ext cx="943113" cy="277777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858000" y="693176"/>
            <a:ext cx="1995256" cy="304276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858000" y="1143408"/>
            <a:ext cx="1609108" cy="304515"/>
          </a:xfrm>
          <a:prstGeom prst="rect">
            <a:avLst/>
          </a:prstGeom>
          <a:noFill/>
          <a:ln/>
          <a:effectLst/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5029200" y="4800600"/>
            <a:ext cx="3810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228196" y="6035165"/>
            <a:ext cx="1819804" cy="289435"/>
          </a:xfrm>
          <a:prstGeom prst="rect">
            <a:avLst/>
          </a:prstGeom>
          <a:noFill/>
          <a:ln/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685800" y="6400800"/>
            <a:ext cx="27432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600643" y="5029200"/>
            <a:ext cx="1781357" cy="3622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969846" y="381000"/>
            <a:ext cx="3204290" cy="65193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858000" y="228600"/>
            <a:ext cx="943113" cy="277777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858000" y="693176"/>
            <a:ext cx="1468727" cy="221224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XSECPQ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295400"/>
            <a:ext cx="9144000" cy="5487520"/>
          </a:xfrm>
          <a:prstGeom prst="rect">
            <a:avLst/>
          </a:prstGeom>
        </p:spPr>
      </p:pic>
      <p:pic>
        <p:nvPicPr>
          <p:cNvPr id="33" name="Picture 3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858000" y="1143408"/>
            <a:ext cx="1609108" cy="304515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514600" y="1524000"/>
            <a:ext cx="444919" cy="194965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514600" y="2209800"/>
            <a:ext cx="1139551" cy="333689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114800" y="5029200"/>
            <a:ext cx="695406" cy="305177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514600" y="4419600"/>
            <a:ext cx="417243" cy="278718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Arrow Connector 39"/>
          <p:cNvCxnSpPr/>
          <p:nvPr/>
        </p:nvCxnSpPr>
        <p:spPr>
          <a:xfrm rot="5400000" flipH="1" flipV="1">
            <a:off x="5981700" y="5372100"/>
            <a:ext cx="6858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181600" y="5715000"/>
            <a:ext cx="2615287" cy="36216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514600" y="3505200"/>
            <a:ext cx="1781357" cy="3622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3400" y="3276600"/>
            <a:ext cx="1970575" cy="278179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77"/>
          <p:cNvGrpSpPr/>
          <p:nvPr/>
        </p:nvGrpSpPr>
        <p:grpSpPr>
          <a:xfrm rot="8590087">
            <a:off x="2900972" y="3812325"/>
            <a:ext cx="1078323" cy="161188"/>
            <a:chOff x="8153400" y="3429000"/>
            <a:chExt cx="1379619" cy="360947"/>
          </a:xfrm>
        </p:grpSpPr>
        <p:grpSp>
          <p:nvGrpSpPr>
            <p:cNvPr id="3" name="Group 59"/>
            <p:cNvGrpSpPr/>
            <p:nvPr/>
          </p:nvGrpSpPr>
          <p:grpSpPr>
            <a:xfrm>
              <a:off x="8153400" y="3429000"/>
              <a:ext cx="693819" cy="360947"/>
              <a:chOff x="5751096" y="3449053"/>
              <a:chExt cx="693819" cy="360947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5751096" y="3449053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096000" y="3459817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62"/>
            <p:cNvGrpSpPr/>
            <p:nvPr/>
          </p:nvGrpSpPr>
          <p:grpSpPr>
            <a:xfrm>
              <a:off x="8839200" y="3429000"/>
              <a:ext cx="693819" cy="360947"/>
              <a:chOff x="5751096" y="3449053"/>
              <a:chExt cx="693819" cy="360947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751096" y="3449053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6096000" y="3459817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78"/>
          <p:cNvGrpSpPr/>
          <p:nvPr/>
        </p:nvGrpSpPr>
        <p:grpSpPr>
          <a:xfrm rot="2490132">
            <a:off x="2954515" y="3004041"/>
            <a:ext cx="1078323" cy="161188"/>
            <a:chOff x="8153400" y="3429000"/>
            <a:chExt cx="1379619" cy="360947"/>
          </a:xfrm>
        </p:grpSpPr>
        <p:grpSp>
          <p:nvGrpSpPr>
            <p:cNvPr id="6" name="Group 59"/>
            <p:cNvGrpSpPr/>
            <p:nvPr/>
          </p:nvGrpSpPr>
          <p:grpSpPr>
            <a:xfrm>
              <a:off x="8153400" y="3429000"/>
              <a:ext cx="693819" cy="360947"/>
              <a:chOff x="5751096" y="3449053"/>
              <a:chExt cx="693819" cy="360947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5751096" y="3449053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6096000" y="3459817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2"/>
            <p:cNvGrpSpPr/>
            <p:nvPr/>
          </p:nvGrpSpPr>
          <p:grpSpPr>
            <a:xfrm>
              <a:off x="8839200" y="3429000"/>
              <a:ext cx="693819" cy="360947"/>
              <a:chOff x="5751096" y="3449053"/>
              <a:chExt cx="693819" cy="360947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5751096" y="3449053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6096000" y="3459817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85"/>
          <p:cNvGrpSpPr/>
          <p:nvPr/>
        </p:nvGrpSpPr>
        <p:grpSpPr>
          <a:xfrm>
            <a:off x="3798476" y="3352802"/>
            <a:ext cx="1078323" cy="161188"/>
            <a:chOff x="8153400" y="3429000"/>
            <a:chExt cx="1379619" cy="360947"/>
          </a:xfrm>
        </p:grpSpPr>
        <p:grpSp>
          <p:nvGrpSpPr>
            <p:cNvPr id="9" name="Group 59"/>
            <p:cNvGrpSpPr/>
            <p:nvPr/>
          </p:nvGrpSpPr>
          <p:grpSpPr>
            <a:xfrm>
              <a:off x="8153400" y="3429000"/>
              <a:ext cx="693819" cy="360947"/>
              <a:chOff x="5751096" y="3449053"/>
              <a:chExt cx="693819" cy="360947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5751096" y="3449053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6096000" y="3459817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8839200" y="3429000"/>
              <a:ext cx="693819" cy="360947"/>
              <a:chOff x="5751096" y="3449053"/>
              <a:chExt cx="693819" cy="360947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5751096" y="3449053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6096000" y="3459817"/>
                <a:ext cx="348915" cy="350183"/>
              </a:xfrm>
              <a:custGeom>
                <a:avLst/>
                <a:gdLst>
                  <a:gd name="connsiteX0" fmla="*/ 0 w 348915"/>
                  <a:gd name="connsiteY0" fmla="*/ 348915 h 350183"/>
                  <a:gd name="connsiteX1" fmla="*/ 96252 w 348915"/>
                  <a:gd name="connsiteY1" fmla="*/ 324852 h 350183"/>
                  <a:gd name="connsiteX2" fmla="*/ 204536 w 348915"/>
                  <a:gd name="connsiteY2" fmla="*/ 264694 h 350183"/>
                  <a:gd name="connsiteX3" fmla="*/ 228600 w 348915"/>
                  <a:gd name="connsiteY3" fmla="*/ 240631 h 350183"/>
                  <a:gd name="connsiteX4" fmla="*/ 264694 w 348915"/>
                  <a:gd name="connsiteY4" fmla="*/ 216568 h 350183"/>
                  <a:gd name="connsiteX5" fmla="*/ 288757 w 348915"/>
                  <a:gd name="connsiteY5" fmla="*/ 144379 h 350183"/>
                  <a:gd name="connsiteX6" fmla="*/ 252663 w 348915"/>
                  <a:gd name="connsiteY6" fmla="*/ 24063 h 350183"/>
                  <a:gd name="connsiteX7" fmla="*/ 216568 w 348915"/>
                  <a:gd name="connsiteY7" fmla="*/ 0 h 350183"/>
                  <a:gd name="connsiteX8" fmla="*/ 84221 w 348915"/>
                  <a:gd name="connsiteY8" fmla="*/ 24063 h 350183"/>
                  <a:gd name="connsiteX9" fmla="*/ 60157 w 348915"/>
                  <a:gd name="connsiteY9" fmla="*/ 48126 h 350183"/>
                  <a:gd name="connsiteX10" fmla="*/ 36094 w 348915"/>
                  <a:gd name="connsiteY10" fmla="*/ 84221 h 350183"/>
                  <a:gd name="connsiteX11" fmla="*/ 48126 w 348915"/>
                  <a:gd name="connsiteY11" fmla="*/ 144379 h 350183"/>
                  <a:gd name="connsiteX12" fmla="*/ 108284 w 348915"/>
                  <a:gd name="connsiteY12" fmla="*/ 216568 h 350183"/>
                  <a:gd name="connsiteX13" fmla="*/ 144378 w 348915"/>
                  <a:gd name="connsiteY13" fmla="*/ 240631 h 350183"/>
                  <a:gd name="connsiteX14" fmla="*/ 204536 w 348915"/>
                  <a:gd name="connsiteY14" fmla="*/ 276726 h 350183"/>
                  <a:gd name="connsiteX15" fmla="*/ 264694 w 348915"/>
                  <a:gd name="connsiteY15" fmla="*/ 312821 h 350183"/>
                  <a:gd name="connsiteX16" fmla="*/ 300789 w 348915"/>
                  <a:gd name="connsiteY16" fmla="*/ 336884 h 350183"/>
                  <a:gd name="connsiteX17" fmla="*/ 348915 w 348915"/>
                  <a:gd name="connsiteY17" fmla="*/ 348915 h 35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915" h="350183">
                    <a:moveTo>
                      <a:pt x="0" y="348915"/>
                    </a:moveTo>
                    <a:cubicBezTo>
                      <a:pt x="16672" y="345581"/>
                      <a:pt x="75439" y="336415"/>
                      <a:pt x="96252" y="324852"/>
                    </a:cubicBezTo>
                    <a:cubicBezTo>
                      <a:pt x="220367" y="255900"/>
                      <a:pt x="122863" y="291920"/>
                      <a:pt x="204536" y="264694"/>
                    </a:cubicBezTo>
                    <a:cubicBezTo>
                      <a:pt x="212557" y="256673"/>
                      <a:pt x="219742" y="247717"/>
                      <a:pt x="228600" y="240631"/>
                    </a:cubicBezTo>
                    <a:cubicBezTo>
                      <a:pt x="239891" y="231598"/>
                      <a:pt x="257030" y="228830"/>
                      <a:pt x="264694" y="216568"/>
                    </a:cubicBezTo>
                    <a:cubicBezTo>
                      <a:pt x="278137" y="195059"/>
                      <a:pt x="288757" y="144379"/>
                      <a:pt x="288757" y="144379"/>
                    </a:cubicBezTo>
                    <a:cubicBezTo>
                      <a:pt x="281184" y="91369"/>
                      <a:pt x="289140" y="60540"/>
                      <a:pt x="252663" y="24063"/>
                    </a:cubicBezTo>
                    <a:cubicBezTo>
                      <a:pt x="242438" y="13838"/>
                      <a:pt x="228600" y="8021"/>
                      <a:pt x="216568" y="0"/>
                    </a:cubicBezTo>
                    <a:cubicBezTo>
                      <a:pt x="203291" y="1660"/>
                      <a:pt x="113508" y="6490"/>
                      <a:pt x="84221" y="24063"/>
                    </a:cubicBezTo>
                    <a:cubicBezTo>
                      <a:pt x="74494" y="29899"/>
                      <a:pt x="67243" y="39268"/>
                      <a:pt x="60157" y="48126"/>
                    </a:cubicBezTo>
                    <a:cubicBezTo>
                      <a:pt x="51124" y="59417"/>
                      <a:pt x="44115" y="72189"/>
                      <a:pt x="36094" y="84221"/>
                    </a:cubicBezTo>
                    <a:cubicBezTo>
                      <a:pt x="40105" y="104274"/>
                      <a:pt x="40946" y="125231"/>
                      <a:pt x="48126" y="144379"/>
                    </a:cubicBezTo>
                    <a:cubicBezTo>
                      <a:pt x="56730" y="167322"/>
                      <a:pt x="91262" y="202383"/>
                      <a:pt x="108284" y="216568"/>
                    </a:cubicBezTo>
                    <a:cubicBezTo>
                      <a:pt x="119392" y="225825"/>
                      <a:pt x="133087" y="231598"/>
                      <a:pt x="144378" y="240631"/>
                    </a:cubicBezTo>
                    <a:cubicBezTo>
                      <a:pt x="191565" y="278380"/>
                      <a:pt x="141855" y="255831"/>
                      <a:pt x="204536" y="276726"/>
                    </a:cubicBezTo>
                    <a:cubicBezTo>
                      <a:pt x="251538" y="323726"/>
                      <a:pt x="202220" y="281583"/>
                      <a:pt x="264694" y="312821"/>
                    </a:cubicBezTo>
                    <a:cubicBezTo>
                      <a:pt x="277628" y="319288"/>
                      <a:pt x="287855" y="330417"/>
                      <a:pt x="300789" y="336884"/>
                    </a:cubicBezTo>
                    <a:cubicBezTo>
                      <a:pt x="327388" y="350183"/>
                      <a:pt x="328407" y="348915"/>
                      <a:pt x="348915" y="348915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3" name="Picture 1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2807876" y="2590800"/>
            <a:ext cx="166620" cy="194945"/>
          </a:xfrm>
          <a:prstGeom prst="rect">
            <a:avLst/>
          </a:prstGeom>
          <a:noFill/>
          <a:ln/>
          <a:effectLst/>
        </p:spPr>
      </p:pic>
      <p:pic>
        <p:nvPicPr>
          <p:cNvPr id="125" name="Picture 12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5029200" y="3886200"/>
            <a:ext cx="194945" cy="278255"/>
          </a:xfrm>
          <a:prstGeom prst="rect">
            <a:avLst/>
          </a:prstGeom>
          <a:noFill/>
          <a:ln/>
          <a:effectLst/>
        </p:spPr>
      </p:pic>
      <p:pic>
        <p:nvPicPr>
          <p:cNvPr id="126" name="Picture 125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2731676" y="4191000"/>
            <a:ext cx="166620" cy="194945"/>
          </a:xfrm>
          <a:prstGeom prst="rect">
            <a:avLst/>
          </a:prstGeom>
          <a:noFill/>
          <a:ln/>
          <a:effectLst/>
        </p:spPr>
      </p:pic>
      <p:pic>
        <p:nvPicPr>
          <p:cNvPr id="127" name="Picture 12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4179476" y="3048000"/>
            <a:ext cx="166620" cy="194945"/>
          </a:xfrm>
          <a:prstGeom prst="rect">
            <a:avLst/>
          </a:prstGeom>
          <a:noFill/>
          <a:ln/>
          <a:effectLst/>
        </p:spPr>
      </p:pic>
      <p:pic>
        <p:nvPicPr>
          <p:cNvPr id="128" name="Picture 127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5029200" y="2819400"/>
            <a:ext cx="194945" cy="278255"/>
          </a:xfrm>
          <a:prstGeom prst="rect">
            <a:avLst/>
          </a:prstGeom>
          <a:noFill/>
          <a:ln/>
          <a:effectLst/>
        </p:spPr>
      </p:pic>
      <p:cxnSp>
        <p:nvCxnSpPr>
          <p:cNvPr id="130" name="Straight Connector 129"/>
          <p:cNvCxnSpPr/>
          <p:nvPr/>
        </p:nvCxnSpPr>
        <p:spPr>
          <a:xfrm>
            <a:off x="5486400" y="3962400"/>
            <a:ext cx="838200" cy="609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486400" y="28956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139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5791200" y="4343400"/>
            <a:ext cx="138134" cy="194719"/>
          </a:xfrm>
          <a:prstGeom prst="rect">
            <a:avLst/>
          </a:prstGeom>
          <a:noFill/>
          <a:ln/>
          <a:effectLst/>
        </p:spPr>
      </p:pic>
      <p:pic>
        <p:nvPicPr>
          <p:cNvPr id="139" name="Picture 138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5791200" y="3581400"/>
            <a:ext cx="221347" cy="332853"/>
          </a:xfrm>
          <a:prstGeom prst="rect">
            <a:avLst/>
          </a:prstGeom>
          <a:noFill/>
          <a:ln/>
          <a:effectLst/>
        </p:spPr>
      </p:pic>
      <p:cxnSp>
        <p:nvCxnSpPr>
          <p:cNvPr id="141" name="Straight Connector 140"/>
          <p:cNvCxnSpPr/>
          <p:nvPr/>
        </p:nvCxnSpPr>
        <p:spPr>
          <a:xfrm>
            <a:off x="5486400" y="39624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486400" y="2294021"/>
            <a:ext cx="850232" cy="601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143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5791200" y="2286000"/>
            <a:ext cx="138134" cy="194719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5791200" y="2971800"/>
            <a:ext cx="221347" cy="332853"/>
          </a:xfrm>
          <a:prstGeom prst="rect">
            <a:avLst/>
          </a:prstGeom>
          <a:noFill/>
          <a:ln/>
          <a:effectLst/>
        </p:spPr>
      </p:pic>
      <p:cxnSp>
        <p:nvCxnSpPr>
          <p:cNvPr id="150" name="Straight Connector 149"/>
          <p:cNvCxnSpPr/>
          <p:nvPr/>
        </p:nvCxnSpPr>
        <p:spPr>
          <a:xfrm>
            <a:off x="6324600" y="3962400"/>
            <a:ext cx="838200" cy="609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400800" y="39624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152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6706602" y="3581400"/>
            <a:ext cx="303798" cy="332020"/>
          </a:xfrm>
          <a:prstGeom prst="rect">
            <a:avLst/>
          </a:prstGeom>
          <a:noFill/>
          <a:ln/>
          <a:effectLst/>
        </p:spPr>
      </p:pic>
      <p:pic>
        <p:nvPicPr>
          <p:cNvPr id="154" name="Picture 153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567466" y="4301081"/>
            <a:ext cx="138134" cy="194719"/>
          </a:xfrm>
          <a:prstGeom prst="rect">
            <a:avLst/>
          </a:prstGeom>
          <a:noFill/>
          <a:ln/>
          <a:effectLst/>
        </p:spPr>
      </p:pic>
      <p:cxnSp>
        <p:nvCxnSpPr>
          <p:cNvPr id="166" name="Straight Connector 165"/>
          <p:cNvCxnSpPr/>
          <p:nvPr/>
        </p:nvCxnSpPr>
        <p:spPr>
          <a:xfrm>
            <a:off x="4876800" y="3505200"/>
            <a:ext cx="597568" cy="429126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 flipH="1" flipV="1">
            <a:off x="4876800" y="2895600"/>
            <a:ext cx="609600" cy="60960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6324600" y="2286000"/>
            <a:ext cx="850232" cy="601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644220" y="2320662"/>
            <a:ext cx="137580" cy="193938"/>
          </a:xfrm>
          <a:prstGeom prst="rect">
            <a:avLst/>
          </a:prstGeom>
          <a:noFill/>
          <a:ln/>
          <a:effectLst/>
        </p:spPr>
      </p:pic>
      <p:cxnSp>
        <p:nvCxnSpPr>
          <p:cNvPr id="174" name="Straight Connector 173"/>
          <p:cNvCxnSpPr/>
          <p:nvPr/>
        </p:nvCxnSpPr>
        <p:spPr>
          <a:xfrm>
            <a:off x="6400800" y="28956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6705600" y="2971800"/>
            <a:ext cx="303798" cy="332020"/>
          </a:xfrm>
          <a:prstGeom prst="rect">
            <a:avLst/>
          </a:prstGeom>
          <a:noFill/>
          <a:ln/>
          <a:effectLst/>
        </p:spPr>
      </p:pic>
      <p:cxnSp>
        <p:nvCxnSpPr>
          <p:cNvPr id="176" name="Straight Connector 175"/>
          <p:cNvCxnSpPr/>
          <p:nvPr/>
        </p:nvCxnSpPr>
        <p:spPr>
          <a:xfrm>
            <a:off x="7239000" y="3962400"/>
            <a:ext cx="762000" cy="533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315200" y="39624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7239000" y="2362200"/>
            <a:ext cx="762000" cy="533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183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7530440" y="2377019"/>
            <a:ext cx="165760" cy="137581"/>
          </a:xfrm>
          <a:prstGeom prst="rect">
            <a:avLst/>
          </a:prstGeom>
          <a:noFill/>
          <a:ln/>
          <a:effectLst/>
        </p:spPr>
      </p:pic>
      <p:pic>
        <p:nvPicPr>
          <p:cNvPr id="241" name="Picture 2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1064954" y="457200"/>
            <a:ext cx="7014079" cy="544814"/>
          </a:xfrm>
          <a:prstGeom prst="rect">
            <a:avLst/>
          </a:prstGeom>
          <a:noFill/>
          <a:ln/>
          <a:effectLst/>
        </p:spPr>
      </p:pic>
      <p:pic>
        <p:nvPicPr>
          <p:cNvPr id="220" name="Picture 219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381000" y="1447800"/>
            <a:ext cx="5943370" cy="278256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533400" y="5562600"/>
            <a:ext cx="3498077" cy="304832"/>
          </a:xfrm>
          <a:prstGeom prst="rect">
            <a:avLst/>
          </a:prstGeom>
          <a:noFill/>
          <a:ln/>
          <a:effectLst/>
        </p:spPr>
      </p:pic>
      <p:pic>
        <p:nvPicPr>
          <p:cNvPr id="186" name="Picture 185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7467600" y="4343400"/>
            <a:ext cx="165760" cy="137581"/>
          </a:xfrm>
          <a:prstGeom prst="rect">
            <a:avLst/>
          </a:prstGeom>
          <a:noFill/>
          <a:ln/>
          <a:effectLst/>
        </p:spPr>
      </p:pic>
      <p:pic>
        <p:nvPicPr>
          <p:cNvPr id="188" name="Picture 187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8188159" y="3810000"/>
            <a:ext cx="248640" cy="276819"/>
          </a:xfrm>
          <a:prstGeom prst="rect">
            <a:avLst/>
          </a:prstGeom>
          <a:noFill/>
          <a:ln/>
          <a:effectLst/>
        </p:spPr>
      </p:pic>
      <p:pic>
        <p:nvPicPr>
          <p:cNvPr id="189" name="Picture 188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8229600" y="2743200"/>
            <a:ext cx="248640" cy="276819"/>
          </a:xfrm>
          <a:prstGeom prst="rect">
            <a:avLst/>
          </a:prstGeom>
          <a:noFill/>
          <a:ln/>
          <a:effectLst/>
        </p:spPr>
      </p:pic>
      <p:cxnSp>
        <p:nvCxnSpPr>
          <p:cNvPr id="190" name="Straight Connector 189"/>
          <p:cNvCxnSpPr/>
          <p:nvPr/>
        </p:nvCxnSpPr>
        <p:spPr>
          <a:xfrm>
            <a:off x="7315200" y="28956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953000" y="5410200"/>
            <a:ext cx="609600" cy="45720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Picture 192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4724400" y="5257800"/>
            <a:ext cx="138294" cy="194945"/>
          </a:xfrm>
          <a:prstGeom prst="rect">
            <a:avLst/>
          </a:prstGeom>
          <a:noFill/>
          <a:ln/>
          <a:effectLst/>
        </p:spPr>
      </p:pic>
      <p:cxnSp>
        <p:nvCxnSpPr>
          <p:cNvPr id="194" name="Straight Connector 193"/>
          <p:cNvCxnSpPr/>
          <p:nvPr/>
        </p:nvCxnSpPr>
        <p:spPr>
          <a:xfrm flipV="1">
            <a:off x="4953000" y="5867400"/>
            <a:ext cx="609600" cy="38100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Picture 196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4724400" y="6096000"/>
            <a:ext cx="165952" cy="248928"/>
          </a:xfrm>
          <a:prstGeom prst="rect">
            <a:avLst/>
          </a:prstGeom>
          <a:noFill/>
          <a:ln/>
          <a:effectLst/>
        </p:spPr>
      </p:pic>
      <p:sp>
        <p:nvSpPr>
          <p:cNvPr id="204" name="Freeform 203"/>
          <p:cNvSpPr/>
          <p:nvPr/>
        </p:nvSpPr>
        <p:spPr>
          <a:xfrm>
            <a:off x="5562601" y="5715000"/>
            <a:ext cx="1066800" cy="164431"/>
          </a:xfrm>
          <a:custGeom>
            <a:avLst/>
            <a:gdLst>
              <a:gd name="connsiteX0" fmla="*/ 0 w 1215189"/>
              <a:gd name="connsiteY0" fmla="*/ 292768 h 316831"/>
              <a:gd name="connsiteX1" fmla="*/ 144379 w 1215189"/>
              <a:gd name="connsiteY1" fmla="*/ 4010 h 316831"/>
              <a:gd name="connsiteX2" fmla="*/ 300789 w 1215189"/>
              <a:gd name="connsiteY2" fmla="*/ 316831 h 316831"/>
              <a:gd name="connsiteX3" fmla="*/ 457200 w 1215189"/>
              <a:gd name="connsiteY3" fmla="*/ 4010 h 316831"/>
              <a:gd name="connsiteX4" fmla="*/ 613611 w 1215189"/>
              <a:gd name="connsiteY4" fmla="*/ 304799 h 316831"/>
              <a:gd name="connsiteX5" fmla="*/ 770021 w 1215189"/>
              <a:gd name="connsiteY5" fmla="*/ 4010 h 316831"/>
              <a:gd name="connsiteX6" fmla="*/ 914400 w 1215189"/>
              <a:gd name="connsiteY6" fmla="*/ 304799 h 316831"/>
              <a:gd name="connsiteX7" fmla="*/ 1070811 w 1215189"/>
              <a:gd name="connsiteY7" fmla="*/ 4010 h 316831"/>
              <a:gd name="connsiteX8" fmla="*/ 1215189 w 1215189"/>
              <a:gd name="connsiteY8" fmla="*/ 304799 h 3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189" h="316831">
                <a:moveTo>
                  <a:pt x="0" y="292768"/>
                </a:moveTo>
                <a:cubicBezTo>
                  <a:pt x="47124" y="146384"/>
                  <a:pt x="94248" y="0"/>
                  <a:pt x="144379" y="4010"/>
                </a:cubicBezTo>
                <a:cubicBezTo>
                  <a:pt x="194510" y="8020"/>
                  <a:pt x="248652" y="316831"/>
                  <a:pt x="300789" y="316831"/>
                </a:cubicBezTo>
                <a:cubicBezTo>
                  <a:pt x="352926" y="316831"/>
                  <a:pt x="405063" y="6015"/>
                  <a:pt x="457200" y="4010"/>
                </a:cubicBezTo>
                <a:cubicBezTo>
                  <a:pt x="509337" y="2005"/>
                  <a:pt x="561474" y="304799"/>
                  <a:pt x="613611" y="304799"/>
                </a:cubicBezTo>
                <a:cubicBezTo>
                  <a:pt x="665748" y="304799"/>
                  <a:pt x="719890" y="4010"/>
                  <a:pt x="770021" y="4010"/>
                </a:cubicBezTo>
                <a:cubicBezTo>
                  <a:pt x="820152" y="4010"/>
                  <a:pt x="864268" y="304799"/>
                  <a:pt x="914400" y="304799"/>
                </a:cubicBezTo>
                <a:cubicBezTo>
                  <a:pt x="964532" y="304799"/>
                  <a:pt x="1020680" y="4010"/>
                  <a:pt x="1070811" y="4010"/>
                </a:cubicBezTo>
                <a:cubicBezTo>
                  <a:pt x="1120942" y="4010"/>
                  <a:pt x="1168065" y="154404"/>
                  <a:pt x="1215189" y="304799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" name="Picture 239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 cstate="print"/>
          <a:stretch>
            <a:fillRect/>
          </a:stretch>
        </p:blipFill>
        <p:spPr bwMode="auto">
          <a:xfrm>
            <a:off x="5833843" y="5334000"/>
            <a:ext cx="662605" cy="303141"/>
          </a:xfrm>
          <a:prstGeom prst="rect">
            <a:avLst/>
          </a:prstGeom>
          <a:noFill/>
          <a:ln/>
          <a:effectLst/>
        </p:spPr>
      </p:pic>
      <p:cxnSp>
        <p:nvCxnSpPr>
          <p:cNvPr id="207" name="Straight Connector 206"/>
          <p:cNvCxnSpPr/>
          <p:nvPr/>
        </p:nvCxnSpPr>
        <p:spPr>
          <a:xfrm>
            <a:off x="6629400" y="5867400"/>
            <a:ext cx="685800" cy="45720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6629400" y="5410200"/>
            <a:ext cx="685800" cy="45720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7" name="Picture 216" descr="TP_tmp.b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3" cstate="print"/>
          <a:stretch>
            <a:fillRect/>
          </a:stretch>
        </p:blipFill>
        <p:spPr bwMode="auto">
          <a:xfrm>
            <a:off x="7349959" y="5154880"/>
            <a:ext cx="331520" cy="331520"/>
          </a:xfrm>
          <a:prstGeom prst="rect">
            <a:avLst/>
          </a:prstGeom>
          <a:noFill/>
          <a:ln/>
          <a:effectLst/>
        </p:spPr>
      </p:pic>
      <p:pic>
        <p:nvPicPr>
          <p:cNvPr id="219" name="Picture 218" descr="TP_tmp.b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4" cstate="print"/>
          <a:stretch>
            <a:fillRect/>
          </a:stretch>
        </p:blipFill>
        <p:spPr bwMode="auto">
          <a:xfrm>
            <a:off x="7364680" y="6172200"/>
            <a:ext cx="331520" cy="3033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869506" y="368139"/>
            <a:ext cx="3376280" cy="54582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19200" y="3429000"/>
            <a:ext cx="4016605" cy="289500"/>
          </a:xfrm>
          <a:prstGeom prst="rect">
            <a:avLst/>
          </a:prstGeom>
          <a:noFill/>
          <a:ln/>
          <a:effectLst/>
        </p:spPr>
      </p:pic>
      <p:sp>
        <p:nvSpPr>
          <p:cNvPr id="21" name="TextBox 121"/>
          <p:cNvSpPr txBox="1">
            <a:spLocks noChangeArrowheads="1"/>
          </p:cNvSpPr>
          <p:nvPr/>
        </p:nvSpPr>
        <p:spPr bwMode="auto">
          <a:xfrm>
            <a:off x="6097000" y="1981200"/>
            <a:ext cx="281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c.f. Martin Wells ’97,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Hinchliffe</a:t>
            </a:r>
            <a:r>
              <a:rPr lang="en-US" sz="1600" dirty="0" smtClean="0">
                <a:solidFill>
                  <a:schemeClr val="bg1"/>
                </a:solidFill>
              </a:rPr>
              <a:t> Paige ’98,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Ambrosiano</a:t>
            </a:r>
            <a:r>
              <a:rPr lang="en-US" sz="1600" dirty="0" smtClean="0">
                <a:solidFill>
                  <a:schemeClr val="bg1"/>
                </a:solidFill>
              </a:rPr>
              <a:t> et al. ’00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Ellis et al. ’06, </a:t>
            </a:r>
            <a:r>
              <a:rPr lang="en-US" sz="1600" dirty="0" err="1" smtClean="0">
                <a:solidFill>
                  <a:schemeClr val="bg1"/>
                </a:solidFill>
              </a:rPr>
              <a:t>Ibe</a:t>
            </a:r>
            <a:r>
              <a:rPr lang="en-US" sz="1600" dirty="0" smtClean="0">
                <a:solidFill>
                  <a:schemeClr val="bg1"/>
                </a:solidFill>
              </a:rPr>
              <a:t> Kitano ’07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ATLAS TDR, CMS TDR,…</a:t>
            </a:r>
          </a:p>
        </p:txBody>
      </p:sp>
      <p:pic>
        <p:nvPicPr>
          <p:cNvPr id="30" name="Picture 2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266210" y="2148821"/>
            <a:ext cx="4277212" cy="289539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03967" y="1447800"/>
            <a:ext cx="7597033" cy="289460"/>
          </a:xfrm>
          <a:prstGeom prst="rect">
            <a:avLst/>
          </a:prstGeom>
          <a:noFill/>
          <a:ln/>
          <a:effectLst/>
        </p:spPr>
      </p:pic>
      <p:sp>
        <p:nvSpPr>
          <p:cNvPr id="31" name="Rectangle 30"/>
          <p:cNvSpPr/>
          <p:nvPr/>
        </p:nvSpPr>
        <p:spPr>
          <a:xfrm>
            <a:off x="1219200" y="2057400"/>
            <a:ext cx="4419600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31184" y="2895600"/>
            <a:ext cx="1473816" cy="230609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219200" y="4038600"/>
            <a:ext cx="2889807" cy="317237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943600" y="3749058"/>
            <a:ext cx="549610" cy="289542"/>
          </a:xfrm>
          <a:prstGeom prst="rect">
            <a:avLst/>
          </a:prstGeom>
          <a:noFill/>
          <a:ln/>
          <a:effectLst/>
        </p:spPr>
      </p:pic>
      <p:cxnSp>
        <p:nvCxnSpPr>
          <p:cNvPr id="19" name="Straight Connector 18"/>
          <p:cNvCxnSpPr/>
          <p:nvPr/>
        </p:nvCxnSpPr>
        <p:spPr>
          <a:xfrm>
            <a:off x="5410200" y="3581400"/>
            <a:ext cx="38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4191000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486400" y="3886200"/>
            <a:ext cx="609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219200" y="6007366"/>
            <a:ext cx="6703523" cy="317234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81000" y="5410200"/>
            <a:ext cx="3177715" cy="289513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219200" y="4652967"/>
            <a:ext cx="2282978" cy="289489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7086600" y="4191000"/>
            <a:ext cx="1560121" cy="376162"/>
          </a:xfrm>
          <a:prstGeom prst="rect">
            <a:avLst/>
          </a:prstGeom>
          <a:noFill/>
          <a:ln/>
          <a:effectLst/>
        </p:spPr>
      </p:pic>
      <p:cxnSp>
        <p:nvCxnSpPr>
          <p:cNvPr id="47" name="Straight Connector 46"/>
          <p:cNvCxnSpPr/>
          <p:nvPr/>
        </p:nvCxnSpPr>
        <p:spPr>
          <a:xfrm>
            <a:off x="3657600" y="4800600"/>
            <a:ext cx="2133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880118" y="4722164"/>
            <a:ext cx="520682" cy="230836"/>
          </a:xfrm>
          <a:prstGeom prst="rect">
            <a:avLst/>
          </a:prstGeom>
          <a:noFill/>
          <a:ln/>
          <a:effectLst/>
        </p:spPr>
      </p:pic>
      <p:cxnSp>
        <p:nvCxnSpPr>
          <p:cNvPr id="53" name="Straight Connector 52"/>
          <p:cNvCxnSpPr/>
          <p:nvPr/>
        </p:nvCxnSpPr>
        <p:spPr>
          <a:xfrm>
            <a:off x="6477000" y="4800600"/>
            <a:ext cx="45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53200" y="3886200"/>
            <a:ext cx="38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6477000" y="4343400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ETAreco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752600" y="381000"/>
            <a:ext cx="5613322" cy="545965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Arrow Connector 40"/>
          <p:cNvCxnSpPr/>
          <p:nvPr/>
        </p:nvCxnSpPr>
        <p:spPr>
          <a:xfrm>
            <a:off x="5943600" y="4343400"/>
            <a:ext cx="2743200" cy="152400"/>
          </a:xfrm>
          <a:prstGeom prst="straightConnector1">
            <a:avLst/>
          </a:prstGeom>
          <a:ln w="76200">
            <a:solidFill>
              <a:srgbClr val="FC04C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447800" y="2480846"/>
            <a:ext cx="2976301" cy="3172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447800" y="4191000"/>
            <a:ext cx="4393199" cy="289642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447800" y="3209092"/>
            <a:ext cx="5201008" cy="403944"/>
          </a:xfrm>
          <a:prstGeom prst="rect">
            <a:avLst/>
          </a:prstGeom>
          <a:noFill/>
          <a:ln/>
          <a:effectLst/>
        </p:spPr>
      </p:pic>
      <p:sp>
        <p:nvSpPr>
          <p:cNvPr id="45" name="TextBox 121"/>
          <p:cNvSpPr txBox="1">
            <a:spLocks noChangeArrowheads="1"/>
          </p:cNvSpPr>
          <p:nvPr/>
        </p:nvSpPr>
        <p:spPr bwMode="auto">
          <a:xfrm>
            <a:off x="1447800" y="3623846"/>
            <a:ext cx="3629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(smearing as in </a:t>
            </a:r>
            <a:r>
              <a:rPr lang="en-US" sz="1600" dirty="0" err="1" smtClean="0">
                <a:solidFill>
                  <a:schemeClr val="bg1"/>
                </a:solidFill>
              </a:rPr>
              <a:t>Ambrosiano</a:t>
            </a:r>
            <a:r>
              <a:rPr lang="en-US" sz="1600" dirty="0" smtClean="0">
                <a:solidFill>
                  <a:schemeClr val="bg1"/>
                </a:solidFill>
              </a:rPr>
              <a:t> et al. ’00)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686800" y="457200"/>
            <a:ext cx="228600" cy="6096000"/>
          </a:xfrm>
          <a:prstGeom prst="rect">
            <a:avLst/>
          </a:prstGeom>
          <a:solidFill>
            <a:srgbClr val="FC04CD">
              <a:alpha val="60000"/>
            </a:srgbClr>
          </a:solidFill>
          <a:ln>
            <a:solidFill>
              <a:srgbClr val="FC0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459123" y="1371600"/>
            <a:ext cx="4941677" cy="317307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447496" y="1905000"/>
            <a:ext cx="1676704" cy="3173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298620" y="457200"/>
            <a:ext cx="4456744" cy="433611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914400" y="1447800"/>
            <a:ext cx="3165803" cy="278257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14400" y="6019800"/>
            <a:ext cx="5830296" cy="36147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743200" y="2362200"/>
            <a:ext cx="5547754" cy="31726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743201" y="3429000"/>
            <a:ext cx="4710399" cy="28952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743201" y="3886200"/>
            <a:ext cx="3871299" cy="346735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743201" y="5029200"/>
            <a:ext cx="4652132" cy="376262"/>
          </a:xfrm>
          <a:prstGeom prst="rect">
            <a:avLst/>
          </a:prstGeom>
          <a:noFill/>
          <a:ln/>
          <a:effectLst/>
        </p:spPr>
      </p:pic>
      <p:cxnSp>
        <p:nvCxnSpPr>
          <p:cNvPr id="32" name="Straight Connector 31"/>
          <p:cNvCxnSpPr/>
          <p:nvPr/>
        </p:nvCxnSpPr>
        <p:spPr>
          <a:xfrm rot="10800000">
            <a:off x="2133601" y="3810000"/>
            <a:ext cx="45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133601" y="5257800"/>
            <a:ext cx="45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409701" y="4533900"/>
            <a:ext cx="1447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04800" y="3962400"/>
            <a:ext cx="1560502" cy="23060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04800" y="4495800"/>
            <a:ext cx="1503285" cy="289560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23469" y="5029200"/>
            <a:ext cx="1618346" cy="346912"/>
          </a:xfrm>
          <a:prstGeom prst="rect">
            <a:avLst/>
          </a:prstGeom>
          <a:noFill/>
          <a:ln/>
          <a:effectLst/>
        </p:spPr>
      </p:pic>
      <p:sp>
        <p:nvSpPr>
          <p:cNvPr id="46" name="TextBox 121"/>
          <p:cNvSpPr txBox="1">
            <a:spLocks noChangeArrowheads="1"/>
          </p:cNvSpPr>
          <p:nvPr/>
        </p:nvSpPr>
        <p:spPr bwMode="auto">
          <a:xfrm>
            <a:off x="304800" y="3200400"/>
            <a:ext cx="1726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(c.f. </a:t>
            </a:r>
            <a:r>
              <a:rPr lang="en-US" sz="1600" dirty="0" err="1" smtClean="0">
                <a:solidFill>
                  <a:schemeClr val="bg1"/>
                </a:solidFill>
              </a:rPr>
              <a:t>Ambrosiano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et al. ’00)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013860" y="457200"/>
            <a:ext cx="3153422" cy="54459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XSECINCLUSIV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  <p:pic>
        <p:nvPicPr>
          <p:cNvPr id="12" name="Picture 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239000" y="304800"/>
            <a:ext cx="943113" cy="27777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239000" y="769376"/>
            <a:ext cx="1468727" cy="22122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239000" y="1219608"/>
            <a:ext cx="1609108" cy="304515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038600" y="1752600"/>
            <a:ext cx="444372" cy="27794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038322" y="4903312"/>
            <a:ext cx="444927" cy="278288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066800" y="3581400"/>
            <a:ext cx="5477026" cy="2786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38245" y="457200"/>
            <a:ext cx="4619755" cy="433611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14400" y="1905000"/>
            <a:ext cx="4362138" cy="305032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295400" y="2819400"/>
            <a:ext cx="3111009" cy="33326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417490" y="4190974"/>
            <a:ext cx="1554310" cy="278209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295400" y="5562600"/>
            <a:ext cx="7386756" cy="304934"/>
          </a:xfrm>
          <a:prstGeom prst="rect">
            <a:avLst/>
          </a:prstGeom>
          <a:noFill/>
          <a:ln/>
          <a:effectLst/>
        </p:spPr>
      </p:pic>
      <p:sp>
        <p:nvSpPr>
          <p:cNvPr id="11" name="Rectangle 10"/>
          <p:cNvSpPr/>
          <p:nvPr/>
        </p:nvSpPr>
        <p:spPr>
          <a:xfrm>
            <a:off x="1295400" y="4038600"/>
            <a:ext cx="1752600" cy="609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800600" y="3886200"/>
            <a:ext cx="2636225" cy="221489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3200400" y="4038600"/>
            <a:ext cx="1524000" cy="2286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14400" y="1447800"/>
            <a:ext cx="5097917" cy="30768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828800" y="2362200"/>
            <a:ext cx="4237527" cy="30768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896926" y="443703"/>
            <a:ext cx="5350145" cy="435743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914400" y="3276600"/>
            <a:ext cx="4758754" cy="307669"/>
          </a:xfrm>
          <a:prstGeom prst="rect">
            <a:avLst/>
          </a:prstGeom>
          <a:noFill/>
          <a:ln/>
          <a:effectLst/>
        </p:spPr>
      </p:pic>
      <p:cxnSp>
        <p:nvCxnSpPr>
          <p:cNvPr id="23" name="Straight Connector 22"/>
          <p:cNvCxnSpPr/>
          <p:nvPr/>
        </p:nvCxnSpPr>
        <p:spPr>
          <a:xfrm rot="5400000">
            <a:off x="449953" y="5293225"/>
            <a:ext cx="1990657" cy="5050"/>
          </a:xfrm>
          <a:prstGeom prst="line">
            <a:avLst/>
          </a:prstGeom>
          <a:ln w="381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447800" y="6248400"/>
            <a:ext cx="6553200" cy="0"/>
          </a:xfrm>
          <a:prstGeom prst="line">
            <a:avLst/>
          </a:prstGeom>
          <a:ln w="381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219200" y="3919422"/>
            <a:ext cx="444909" cy="249949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848600" y="6329275"/>
            <a:ext cx="889303" cy="278636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Connector 26"/>
          <p:cNvCxnSpPr/>
          <p:nvPr/>
        </p:nvCxnSpPr>
        <p:spPr>
          <a:xfrm rot="10800000" flipV="1">
            <a:off x="2641904" y="5672021"/>
            <a:ext cx="2463503" cy="250090"/>
          </a:xfrm>
          <a:prstGeom prst="line">
            <a:avLst/>
          </a:prstGeom>
          <a:ln w="38100">
            <a:solidFill>
              <a:srgbClr val="FFFF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2565704" y="5388712"/>
            <a:ext cx="2539701" cy="283313"/>
          </a:xfrm>
          <a:prstGeom prst="line">
            <a:avLst/>
          </a:prstGeom>
          <a:ln w="38100">
            <a:solidFill>
              <a:srgbClr val="6FF42C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565704" y="4550512"/>
            <a:ext cx="2539701" cy="1121513"/>
          </a:xfrm>
          <a:prstGeom prst="line">
            <a:avLst/>
          </a:prstGeom>
          <a:ln w="38100">
            <a:solidFill>
              <a:srgbClr val="00B0F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51303" y="5769711"/>
            <a:ext cx="917629" cy="30531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651303" y="5160111"/>
            <a:ext cx="917631" cy="305320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803703" y="4398111"/>
            <a:ext cx="750790" cy="305320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4953000" y="5214822"/>
            <a:ext cx="805843" cy="362044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470703" y="6455511"/>
            <a:ext cx="1138740" cy="250089"/>
          </a:xfrm>
          <a:prstGeom prst="rect">
            <a:avLst/>
          </a:prstGeom>
          <a:noFill/>
          <a:ln/>
          <a:effectLst/>
        </p:spPr>
      </p:pic>
      <p:cxnSp>
        <p:nvCxnSpPr>
          <p:cNvPr id="37" name="Straight Connector 36"/>
          <p:cNvCxnSpPr/>
          <p:nvPr/>
        </p:nvCxnSpPr>
        <p:spPr>
          <a:xfrm rot="5400000" flipH="1" flipV="1">
            <a:off x="5676900" y="5448300"/>
            <a:ext cx="190500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6070903" y="6455511"/>
            <a:ext cx="1138186" cy="249967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7233046" y="5138622"/>
            <a:ext cx="388093" cy="221529"/>
          </a:xfrm>
          <a:prstGeom prst="rect">
            <a:avLst/>
          </a:prstGeom>
          <a:noFill/>
          <a:ln/>
          <a:effectLst/>
        </p:spPr>
      </p:pic>
      <p:cxnSp>
        <p:nvCxnSpPr>
          <p:cNvPr id="62" name="Straight Connector 61"/>
          <p:cNvCxnSpPr/>
          <p:nvPr/>
        </p:nvCxnSpPr>
        <p:spPr>
          <a:xfrm rot="16200000" flipV="1">
            <a:off x="4702481" y="6041719"/>
            <a:ext cx="816711" cy="10873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778548" y="336777"/>
            <a:ext cx="5557514" cy="5982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SPECTRUM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pic>
        <p:nvPicPr>
          <p:cNvPr id="25" name="Picture 2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257800" y="5105400"/>
            <a:ext cx="249959" cy="27828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133600" y="3505200"/>
            <a:ext cx="833198" cy="278287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122124" y="4114800"/>
            <a:ext cx="304950" cy="333279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483517" y="1620251"/>
            <a:ext cx="831683" cy="3609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324600" y="2438400"/>
            <a:ext cx="637071" cy="36095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143000" y="5638800"/>
            <a:ext cx="3042759" cy="277217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>
          <a:xfrm>
            <a:off x="990600" y="5486400"/>
            <a:ext cx="3352800" cy="609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68922" y="336778"/>
            <a:ext cx="4576766" cy="65382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DECSCAN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295400"/>
            <a:ext cx="9144000" cy="5410200"/>
          </a:xfrm>
          <a:prstGeom prst="rect">
            <a:avLst/>
          </a:prstGeom>
        </p:spPr>
      </p:pic>
      <p:pic>
        <p:nvPicPr>
          <p:cNvPr id="41" name="Picture 4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053625" y="1752600"/>
            <a:ext cx="2047315" cy="332086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018737" y="5078012"/>
            <a:ext cx="2213411" cy="332094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108456" y="4724400"/>
            <a:ext cx="3043754" cy="33210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379470" y="3276600"/>
            <a:ext cx="1135130" cy="332395"/>
          </a:xfrm>
          <a:prstGeom prst="rect">
            <a:avLst/>
          </a:prstGeom>
          <a:noFill/>
          <a:ln/>
          <a:effectLst/>
        </p:spPr>
      </p:pic>
      <p:cxnSp>
        <p:nvCxnSpPr>
          <p:cNvPr id="32" name="Straight Arrow Connector 31"/>
          <p:cNvCxnSpPr/>
          <p:nvPr/>
        </p:nvCxnSpPr>
        <p:spPr>
          <a:xfrm>
            <a:off x="381000" y="3733800"/>
            <a:ext cx="29718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562599" y="3962400"/>
            <a:ext cx="47244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257799" y="3380185"/>
            <a:ext cx="1079760" cy="277415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Arrow Connector 35"/>
          <p:cNvCxnSpPr/>
          <p:nvPr/>
        </p:nvCxnSpPr>
        <p:spPr>
          <a:xfrm>
            <a:off x="3505200" y="3733800"/>
            <a:ext cx="4343399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066800" y="4038600"/>
            <a:ext cx="47244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91200" y="5105400"/>
            <a:ext cx="609600" cy="304800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52401" y="671351"/>
            <a:ext cx="1066800" cy="243049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52400" y="990600"/>
            <a:ext cx="606951" cy="193583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572000" y="1447800"/>
            <a:ext cx="3042759" cy="277217"/>
          </a:xfrm>
          <a:prstGeom prst="rect">
            <a:avLst/>
          </a:prstGeom>
          <a:noFill/>
          <a:ln/>
          <a:effectLst/>
        </p:spPr>
      </p:pic>
      <p:sp>
        <p:nvSpPr>
          <p:cNvPr id="20" name="Rectangle 19"/>
          <p:cNvSpPr/>
          <p:nvPr/>
        </p:nvSpPr>
        <p:spPr>
          <a:xfrm>
            <a:off x="4495800" y="1371600"/>
            <a:ext cx="3200400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676400" y="457200"/>
            <a:ext cx="5760840" cy="544458"/>
          </a:xfrm>
          <a:prstGeom prst="rect">
            <a:avLst/>
          </a:prstGeom>
          <a:noFill/>
          <a:ln/>
          <a:effectLst/>
        </p:spPr>
      </p:pic>
      <p:cxnSp>
        <p:nvCxnSpPr>
          <p:cNvPr id="80" name="Straight Connector 79"/>
          <p:cNvCxnSpPr/>
          <p:nvPr/>
        </p:nvCxnSpPr>
        <p:spPr>
          <a:xfrm>
            <a:off x="4876800" y="4114800"/>
            <a:ext cx="914401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181600" y="3657600"/>
            <a:ext cx="359699" cy="331520"/>
          </a:xfrm>
          <a:prstGeom prst="rect">
            <a:avLst/>
          </a:prstGeom>
          <a:noFill/>
          <a:ln/>
          <a:effectLst/>
        </p:spPr>
      </p:pic>
      <p:cxnSp>
        <p:nvCxnSpPr>
          <p:cNvPr id="87" name="Straight Connector 86"/>
          <p:cNvCxnSpPr/>
          <p:nvPr/>
        </p:nvCxnSpPr>
        <p:spPr>
          <a:xfrm>
            <a:off x="6629400" y="4114800"/>
            <a:ext cx="68580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791200" y="41148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791200" y="3581400"/>
            <a:ext cx="685799" cy="53340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57200" y="2030171"/>
            <a:ext cx="3340951" cy="385940"/>
          </a:xfrm>
          <a:prstGeom prst="rect">
            <a:avLst/>
          </a:prstGeom>
          <a:noFill/>
          <a:ln/>
          <a:effectLst/>
        </p:spPr>
      </p:pic>
      <p:pic>
        <p:nvPicPr>
          <p:cNvPr id="178" name="Picture 17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462888" y="3352800"/>
            <a:ext cx="360251" cy="303806"/>
          </a:xfrm>
          <a:prstGeom prst="rect">
            <a:avLst/>
          </a:prstGeom>
          <a:noFill/>
          <a:ln/>
          <a:effectLst/>
        </p:spPr>
      </p:pic>
      <p:pic>
        <p:nvPicPr>
          <p:cNvPr id="179" name="Picture 17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158615" y="4191000"/>
            <a:ext cx="304413" cy="304413"/>
          </a:xfrm>
          <a:prstGeom prst="rect">
            <a:avLst/>
          </a:prstGeom>
          <a:noFill/>
          <a:ln/>
          <a:effectLst/>
        </p:spPr>
      </p:pic>
      <p:cxnSp>
        <p:nvCxnSpPr>
          <p:cNvPr id="143" name="Straight Connector 142"/>
          <p:cNvCxnSpPr/>
          <p:nvPr/>
        </p:nvCxnSpPr>
        <p:spPr>
          <a:xfrm flipV="1">
            <a:off x="6629400" y="3581400"/>
            <a:ext cx="685799" cy="53340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168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934200" y="4191000"/>
            <a:ext cx="303806" cy="332028"/>
          </a:xfrm>
          <a:prstGeom prst="rect">
            <a:avLst/>
          </a:prstGeom>
          <a:noFill/>
          <a:ln/>
          <a:effectLst/>
        </p:spPr>
      </p:pic>
      <p:cxnSp>
        <p:nvCxnSpPr>
          <p:cNvPr id="148" name="Straight Connector 147"/>
          <p:cNvCxnSpPr/>
          <p:nvPr/>
        </p:nvCxnSpPr>
        <p:spPr>
          <a:xfrm>
            <a:off x="4114800" y="2258771"/>
            <a:ext cx="914401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419600" y="1801571"/>
            <a:ext cx="359699" cy="331520"/>
          </a:xfrm>
          <a:prstGeom prst="rect">
            <a:avLst/>
          </a:prstGeom>
          <a:noFill/>
          <a:ln/>
          <a:effectLst/>
        </p:spPr>
      </p:pic>
      <p:cxnSp>
        <p:nvCxnSpPr>
          <p:cNvPr id="150" name="Straight Connector 149"/>
          <p:cNvCxnSpPr/>
          <p:nvPr/>
        </p:nvCxnSpPr>
        <p:spPr>
          <a:xfrm>
            <a:off x="5029200" y="2258771"/>
            <a:ext cx="6858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029200" y="1725371"/>
            <a:ext cx="685799" cy="53340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756504" y="1558364"/>
            <a:ext cx="249021" cy="194236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5791200" y="2106371"/>
            <a:ext cx="332029" cy="332029"/>
          </a:xfrm>
          <a:prstGeom prst="rect">
            <a:avLst/>
          </a:prstGeom>
          <a:noFill/>
          <a:ln/>
          <a:effectLst/>
        </p:spPr>
      </p:pic>
      <p:pic>
        <p:nvPicPr>
          <p:cNvPr id="159" name="Picture 158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457200" y="3962400"/>
            <a:ext cx="4058850" cy="386004"/>
          </a:xfrm>
          <a:prstGeom prst="rect">
            <a:avLst/>
          </a:prstGeom>
          <a:noFill/>
          <a:ln/>
          <a:effectLst/>
        </p:spPr>
      </p:pic>
      <p:pic>
        <p:nvPicPr>
          <p:cNvPr id="161" name="Picture 160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3400" y="5715000"/>
            <a:ext cx="4584024" cy="359498"/>
          </a:xfrm>
          <a:prstGeom prst="rect">
            <a:avLst/>
          </a:prstGeom>
          <a:noFill/>
          <a:ln/>
          <a:effectLst/>
        </p:spPr>
      </p:pic>
      <p:pic>
        <p:nvPicPr>
          <p:cNvPr id="180" name="Picture 179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7239000" y="3436802"/>
            <a:ext cx="277243" cy="220798"/>
          </a:xfrm>
          <a:prstGeom prst="rect">
            <a:avLst/>
          </a:prstGeom>
          <a:noFill/>
          <a:ln/>
          <a:effectLst/>
        </p:spPr>
      </p:pic>
      <p:cxnSp>
        <p:nvCxnSpPr>
          <p:cNvPr id="172" name="Straight Connector 171"/>
          <p:cNvCxnSpPr/>
          <p:nvPr/>
        </p:nvCxnSpPr>
        <p:spPr>
          <a:xfrm>
            <a:off x="7315200" y="4114800"/>
            <a:ext cx="6858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7364171" y="3601822"/>
            <a:ext cx="685799" cy="53340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173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8049971" y="3429000"/>
            <a:ext cx="332029" cy="249022"/>
          </a:xfrm>
          <a:prstGeom prst="rect">
            <a:avLst/>
          </a:prstGeom>
          <a:noFill/>
          <a:ln/>
          <a:effectLst/>
        </p:spPr>
      </p:pic>
      <p:pic>
        <p:nvPicPr>
          <p:cNvPr id="175" name="Picture 174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8126171" y="3982822"/>
            <a:ext cx="332029" cy="332029"/>
          </a:xfrm>
          <a:prstGeom prst="rect">
            <a:avLst/>
          </a:prstGeom>
          <a:noFill/>
          <a:ln/>
          <a:effectLst/>
        </p:spPr>
      </p:pic>
      <p:sp>
        <p:nvSpPr>
          <p:cNvPr id="177" name="Rectangle 176"/>
          <p:cNvSpPr/>
          <p:nvPr/>
        </p:nvSpPr>
        <p:spPr>
          <a:xfrm>
            <a:off x="381000" y="5410200"/>
            <a:ext cx="4876800" cy="914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246501" y="457200"/>
            <a:ext cx="4620636" cy="70760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XSEC2STAULEP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21" name="Picture 2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67200" y="2895600"/>
            <a:ext cx="1494639" cy="30390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943600" y="4191000"/>
            <a:ext cx="1494641" cy="30391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638800" y="5791200"/>
            <a:ext cx="2436269" cy="303910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315200" y="304800"/>
            <a:ext cx="943113" cy="27777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315200" y="769376"/>
            <a:ext cx="1468727" cy="221224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315200" y="1219608"/>
            <a:ext cx="1609108" cy="3045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04800" y="1447800"/>
            <a:ext cx="2568217" cy="220369"/>
          </a:xfrm>
          <a:prstGeom prst="rect">
            <a:avLst/>
          </a:prstGeom>
          <a:noFill/>
          <a:ln/>
          <a:effectLst/>
        </p:spPr>
      </p:pic>
      <p:sp>
        <p:nvSpPr>
          <p:cNvPr id="11" name="TextBox 121"/>
          <p:cNvSpPr txBox="1">
            <a:spLocks noChangeArrowheads="1"/>
          </p:cNvSpPr>
          <p:nvPr/>
        </p:nvSpPr>
        <p:spPr bwMode="auto">
          <a:xfrm>
            <a:off x="5334000" y="1320225"/>
            <a:ext cx="3321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Hinchliffe</a:t>
            </a:r>
            <a:r>
              <a:rPr lang="en-US" sz="1600" dirty="0" smtClean="0">
                <a:solidFill>
                  <a:schemeClr val="bg1"/>
                </a:solidFill>
              </a:rPr>
              <a:t> Paige ’98 Ellis et al. ’06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Ibe</a:t>
            </a:r>
            <a:r>
              <a:rPr lang="en-US" sz="1600" dirty="0" smtClean="0">
                <a:solidFill>
                  <a:schemeClr val="bg1"/>
                </a:solidFill>
              </a:rPr>
              <a:t> Kitano ’07 Ito Kitano </a:t>
            </a:r>
            <a:r>
              <a:rPr lang="en-US" sz="1600" dirty="0" err="1" smtClean="0">
                <a:solidFill>
                  <a:schemeClr val="bg1"/>
                </a:solidFill>
              </a:rPr>
              <a:t>Moroi</a:t>
            </a:r>
            <a:r>
              <a:rPr lang="en-US" sz="1600" dirty="0" smtClean="0">
                <a:solidFill>
                  <a:schemeClr val="bg1"/>
                </a:solidFill>
              </a:rPr>
              <a:t> ’09 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553201" y="3815632"/>
            <a:ext cx="914400" cy="533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86401" y="4349032"/>
            <a:ext cx="106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53202" y="4349032"/>
            <a:ext cx="87936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584962" y="4120432"/>
            <a:ext cx="345961" cy="375368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543801" y="3663232"/>
            <a:ext cx="345961" cy="230064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914400" y="2895600"/>
            <a:ext cx="7627213" cy="317222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572729" y="457200"/>
            <a:ext cx="3971095" cy="433981"/>
          </a:xfrm>
          <a:prstGeom prst="rect">
            <a:avLst/>
          </a:prstGeom>
          <a:noFill/>
          <a:ln/>
          <a:effectLst/>
        </p:spPr>
      </p:pic>
      <p:cxnSp>
        <p:nvCxnSpPr>
          <p:cNvPr id="52" name="Straight Connector 51"/>
          <p:cNvCxnSpPr/>
          <p:nvPr/>
        </p:nvCxnSpPr>
        <p:spPr>
          <a:xfrm flipV="1">
            <a:off x="2016239" y="3810000"/>
            <a:ext cx="914400" cy="533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49439" y="4343400"/>
            <a:ext cx="106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330728" y="3886200"/>
            <a:ext cx="317486" cy="346979"/>
          </a:xfrm>
          <a:prstGeom prst="rect">
            <a:avLst/>
          </a:prstGeom>
          <a:noFill/>
          <a:ln/>
          <a:effectLst/>
        </p:spPr>
      </p:pic>
      <p:cxnSp>
        <p:nvCxnSpPr>
          <p:cNvPr id="55" name="Straight Connector 54"/>
          <p:cNvCxnSpPr/>
          <p:nvPr/>
        </p:nvCxnSpPr>
        <p:spPr>
          <a:xfrm rot="10800000">
            <a:off x="2016239" y="4343400"/>
            <a:ext cx="8382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65678" y="4114800"/>
            <a:ext cx="345961" cy="375368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006839" y="3657600"/>
            <a:ext cx="345961" cy="230064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914400" y="2057400"/>
            <a:ext cx="2632948" cy="376631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4386464" y="6083577"/>
            <a:ext cx="3843136" cy="317227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762000" y="5715000"/>
            <a:ext cx="3380268" cy="31722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4376184" y="5410200"/>
            <a:ext cx="3091416" cy="289549"/>
          </a:xfrm>
          <a:prstGeom prst="rect">
            <a:avLst/>
          </a:prstGeom>
          <a:noFill/>
          <a:ln/>
          <a:effectLst/>
        </p:spPr>
      </p:pic>
      <p:sp>
        <p:nvSpPr>
          <p:cNvPr id="35" name="TextBox 121"/>
          <p:cNvSpPr txBox="1">
            <a:spLocks noChangeArrowheads="1"/>
          </p:cNvSpPr>
          <p:nvPr/>
        </p:nvSpPr>
        <p:spPr bwMode="auto">
          <a:xfrm>
            <a:off x="914400" y="6172200"/>
            <a:ext cx="1391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Ellis et al. ’06</a:t>
            </a:r>
          </a:p>
        </p:txBody>
      </p:sp>
      <p:pic>
        <p:nvPicPr>
          <p:cNvPr id="25" name="Picture 24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943601" y="4419600"/>
            <a:ext cx="317486" cy="346979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Connector 25"/>
          <p:cNvCxnSpPr/>
          <p:nvPr/>
        </p:nvCxnSpPr>
        <p:spPr>
          <a:xfrm flipV="1">
            <a:off x="5486401" y="3810000"/>
            <a:ext cx="914400" cy="533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572001" y="4343400"/>
            <a:ext cx="87936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815304" y="4419600"/>
            <a:ext cx="316553" cy="288876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6477001" y="3657600"/>
            <a:ext cx="143573" cy="202386"/>
          </a:xfrm>
          <a:prstGeom prst="rect">
            <a:avLst/>
          </a:prstGeom>
          <a:noFill/>
          <a:ln/>
          <a:effectLst/>
        </p:spPr>
      </p:pic>
      <p:cxnSp>
        <p:nvCxnSpPr>
          <p:cNvPr id="43" name="Straight Connector 42"/>
          <p:cNvCxnSpPr/>
          <p:nvPr/>
        </p:nvCxnSpPr>
        <p:spPr>
          <a:xfrm>
            <a:off x="0" y="49530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464471" y="457200"/>
            <a:ext cx="4187609" cy="434100"/>
          </a:xfrm>
          <a:prstGeom prst="rect">
            <a:avLst/>
          </a:prstGeom>
          <a:noFill/>
          <a:ln/>
          <a:effectLst/>
        </p:spPr>
      </p:pic>
      <p:sp>
        <p:nvSpPr>
          <p:cNvPr id="60" name="TextBox 121"/>
          <p:cNvSpPr txBox="1">
            <a:spLocks noChangeArrowheads="1"/>
          </p:cNvSpPr>
          <p:nvPr/>
        </p:nvSpPr>
        <p:spPr bwMode="auto">
          <a:xfrm>
            <a:off x="381000" y="5410200"/>
            <a:ext cx="28296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Buchmuller</a:t>
            </a:r>
            <a:r>
              <a:rPr lang="en-US" sz="1600" dirty="0" smtClean="0">
                <a:solidFill>
                  <a:schemeClr val="bg1"/>
                </a:solidFill>
              </a:rPr>
              <a:t> et al. ’04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Feng</a:t>
            </a:r>
            <a:r>
              <a:rPr lang="en-US" sz="1600" dirty="0" smtClean="0">
                <a:solidFill>
                  <a:schemeClr val="bg1"/>
                </a:solidFill>
              </a:rPr>
              <a:t> and Smith ’04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De </a:t>
            </a:r>
            <a:r>
              <a:rPr lang="en-US" sz="1600" dirty="0" err="1" smtClean="0">
                <a:solidFill>
                  <a:schemeClr val="bg1"/>
                </a:solidFill>
              </a:rPr>
              <a:t>Roeck</a:t>
            </a:r>
            <a:r>
              <a:rPr lang="en-US" sz="1600" dirty="0" smtClean="0">
                <a:solidFill>
                  <a:schemeClr val="bg1"/>
                </a:solidFill>
              </a:rPr>
              <a:t> et al. ’05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Hamaguchi</a:t>
            </a:r>
            <a:r>
              <a:rPr lang="en-US" sz="1600" dirty="0" smtClean="0">
                <a:solidFill>
                  <a:schemeClr val="bg1"/>
                </a:solidFill>
              </a:rPr>
              <a:t> et al. ’04, ’06, ’09</a:t>
            </a:r>
          </a:p>
        </p:txBody>
      </p:sp>
      <p:sp>
        <p:nvSpPr>
          <p:cNvPr id="69" name="Oval 68"/>
          <p:cNvSpPr/>
          <p:nvPr/>
        </p:nvSpPr>
        <p:spPr>
          <a:xfrm>
            <a:off x="4499623" y="2785759"/>
            <a:ext cx="4110977" cy="28194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57465" y="1447800"/>
            <a:ext cx="5688523" cy="276721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Connector 87"/>
          <p:cNvCxnSpPr/>
          <p:nvPr/>
        </p:nvCxnSpPr>
        <p:spPr>
          <a:xfrm flipV="1">
            <a:off x="6633226" y="4281678"/>
            <a:ext cx="1062974" cy="2808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485219" y="4157359"/>
            <a:ext cx="304800" cy="304800"/>
          </a:xfrm>
          <a:prstGeom prst="ellipse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224706" y="5500878"/>
            <a:ext cx="994423" cy="220430"/>
          </a:xfrm>
          <a:prstGeom prst="rect">
            <a:avLst/>
          </a:prstGeom>
          <a:noFill/>
          <a:ln/>
          <a:effectLst/>
        </p:spPr>
      </p:pic>
      <p:pic>
        <p:nvPicPr>
          <p:cNvPr id="127" name="Picture 12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086600" y="4357878"/>
            <a:ext cx="248550" cy="276719"/>
          </a:xfrm>
          <a:prstGeom prst="rect">
            <a:avLst/>
          </a:prstGeom>
          <a:noFill/>
          <a:ln/>
          <a:effectLst/>
        </p:spPr>
      </p:pic>
      <p:pic>
        <p:nvPicPr>
          <p:cNvPr id="81" name="Picture 80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81000" y="3733800"/>
            <a:ext cx="3839342" cy="468939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4706" y="1295400"/>
            <a:ext cx="1686294" cy="525618"/>
          </a:xfrm>
          <a:prstGeom prst="rect">
            <a:avLst/>
          </a:prstGeom>
          <a:noFill/>
          <a:ln/>
          <a:effectLst/>
        </p:spPr>
      </p:pic>
      <p:cxnSp>
        <p:nvCxnSpPr>
          <p:cNvPr id="33" name="Straight Connector 32"/>
          <p:cNvCxnSpPr/>
          <p:nvPr/>
        </p:nvCxnSpPr>
        <p:spPr>
          <a:xfrm rot="10800000" flipV="1">
            <a:off x="5334000" y="1524000"/>
            <a:ext cx="685800" cy="2286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7381506" y="1371600"/>
            <a:ext cx="533400" cy="2286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6843091" y="5090490"/>
            <a:ext cx="2014841" cy="300977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924800" y="6324600"/>
            <a:ext cx="220381" cy="276719"/>
          </a:xfrm>
          <a:prstGeom prst="rect">
            <a:avLst/>
          </a:prstGeom>
          <a:noFill/>
          <a:ln/>
          <a:effectLst/>
        </p:spPr>
      </p:pic>
      <p:pic>
        <p:nvPicPr>
          <p:cNvPr id="136" name="Picture 135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239000" y="3138678"/>
            <a:ext cx="193867" cy="193867"/>
          </a:xfrm>
          <a:prstGeom prst="rect">
            <a:avLst/>
          </a:prstGeom>
          <a:noFill/>
          <a:ln/>
          <a:effectLst/>
        </p:spPr>
      </p:pic>
      <p:cxnSp>
        <p:nvCxnSpPr>
          <p:cNvPr id="54" name="Straight Connector 53"/>
          <p:cNvCxnSpPr/>
          <p:nvPr/>
        </p:nvCxnSpPr>
        <p:spPr>
          <a:xfrm rot="16200000" flipV="1">
            <a:off x="7150672" y="3684207"/>
            <a:ext cx="866281" cy="232423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733800" y="2667000"/>
            <a:ext cx="2667000" cy="1600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691306" y="5883379"/>
            <a:ext cx="2099894" cy="303299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381000" y="2971800"/>
            <a:ext cx="3285353" cy="386024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81000" y="2362200"/>
            <a:ext cx="5220287" cy="276757"/>
          </a:xfrm>
          <a:prstGeom prst="rect">
            <a:avLst/>
          </a:prstGeom>
          <a:noFill/>
          <a:ln/>
          <a:effectLst/>
        </p:spPr>
      </p:pic>
      <p:cxnSp>
        <p:nvCxnSpPr>
          <p:cNvPr id="101" name="Straight Arrow Connector 100"/>
          <p:cNvCxnSpPr/>
          <p:nvPr/>
        </p:nvCxnSpPr>
        <p:spPr>
          <a:xfrm>
            <a:off x="5334000" y="2667000"/>
            <a:ext cx="2209800" cy="153847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6460180" y="5012380"/>
            <a:ext cx="1938640" cy="53340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7631861" y="4583861"/>
            <a:ext cx="1238200" cy="87167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7620000" y="4205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7010400" y="6400800"/>
            <a:ext cx="137922" cy="137922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8686800" y="5715000"/>
            <a:ext cx="193642" cy="193642"/>
          </a:xfrm>
          <a:prstGeom prst="rect">
            <a:avLst/>
          </a:prstGeom>
          <a:noFill/>
          <a:ln/>
          <a:effectLst/>
        </p:spPr>
      </p:pic>
      <p:pic>
        <p:nvPicPr>
          <p:cNvPr id="150" name="Picture 149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381000" y="4343400"/>
            <a:ext cx="2099765" cy="303280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Arrow Connector 29"/>
          <p:cNvCxnSpPr/>
          <p:nvPr/>
        </p:nvCxnSpPr>
        <p:spPr>
          <a:xfrm rot="5400000" flipH="1" flipV="1">
            <a:off x="4457700" y="5219700"/>
            <a:ext cx="533400" cy="15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4800" y="457200"/>
            <a:ext cx="34274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STOPPING.em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71600"/>
            <a:ext cx="9144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304800"/>
            <a:ext cx="942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769938"/>
            <a:ext cx="14684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1752600"/>
            <a:ext cx="160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588" y="1227138"/>
            <a:ext cx="199548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4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5400" y="5105400"/>
            <a:ext cx="7348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3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19200" y="1905000"/>
            <a:ext cx="49911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 rot="16200000" flipH="1">
            <a:off x="5334000" y="2286000"/>
            <a:ext cx="304800" cy="1524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5715000" y="2590800"/>
            <a:ext cx="838200" cy="762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6" name="Picture 12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23963" y="2438400"/>
            <a:ext cx="20526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 typeface="Wingdings" pitchFamily="2" charset="2"/>
              <a:buChar char="§"/>
            </a:pPr>
            <a:r>
              <a:rPr lang="en-US" sz="3600" smtClean="0">
                <a:solidFill>
                  <a:srgbClr val="00FFCC"/>
                </a:solidFill>
              </a:rPr>
              <a:t>   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endParaRPr lang="en-US" sz="3600" smtClean="0">
              <a:solidFill>
                <a:srgbClr val="00FFCC"/>
              </a:solidFill>
            </a:endParaRP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</a:t>
            </a:r>
          </a:p>
          <a:p>
            <a:pPr marL="609600" indent="-609600" eaLnBrk="1" hangingPunct="1">
              <a:buClr>
                <a:srgbClr val="FF3300"/>
              </a:buClr>
              <a:buSzPct val="80000"/>
              <a:buFontTx/>
              <a:buNone/>
            </a:pPr>
            <a:r>
              <a:rPr lang="en-US" sz="3600" smtClean="0">
                <a:solidFill>
                  <a:srgbClr val="00FFCC"/>
                </a:solidFill>
              </a:rPr>
              <a:t>      </a:t>
            </a:r>
          </a:p>
        </p:txBody>
      </p:sp>
      <p:pic>
        <p:nvPicPr>
          <p:cNvPr id="53251" name="Pictur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3113" y="457200"/>
            <a:ext cx="24780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14400" y="1752600"/>
            <a:ext cx="2440974" cy="400828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14400" y="4399605"/>
            <a:ext cx="2840586" cy="40099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14400" y="5715000"/>
            <a:ext cx="5116964" cy="40062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14400" y="3109645"/>
            <a:ext cx="1961756" cy="319355"/>
          </a:xfrm>
          <a:prstGeom prst="rect">
            <a:avLst/>
          </a:prstGeom>
          <a:noFill/>
          <a:ln/>
          <a:effectLst/>
        </p:spPr>
      </p:pic>
      <p:cxnSp>
        <p:nvCxnSpPr>
          <p:cNvPr id="10" name="Straight Connector 9"/>
          <p:cNvCxnSpPr/>
          <p:nvPr/>
        </p:nvCxnSpPr>
        <p:spPr>
          <a:xfrm rot="10800000" flipV="1">
            <a:off x="2286000" y="1752600"/>
            <a:ext cx="990600" cy="381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53000" y="5791200"/>
            <a:ext cx="83820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848466" y="457200"/>
            <a:ext cx="5447060" cy="434587"/>
          </a:xfrm>
          <a:prstGeom prst="rect">
            <a:avLst/>
          </a:prstGeom>
          <a:noFill/>
          <a:ln/>
          <a:effectLst/>
        </p:spPr>
      </p:pic>
      <p:pic>
        <p:nvPicPr>
          <p:cNvPr id="93" name="Picture 9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14400" y="1447800"/>
            <a:ext cx="4933845" cy="30431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2077594"/>
            <a:ext cx="4518817" cy="1691439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914400" y="4058794"/>
            <a:ext cx="3436797" cy="36080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14400" y="4648200"/>
            <a:ext cx="3879084" cy="360806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019800" y="2077594"/>
            <a:ext cx="1634440" cy="169097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14400" y="5486400"/>
            <a:ext cx="5130376" cy="277902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914400" y="6172458"/>
            <a:ext cx="6411978" cy="304777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Connector 19"/>
          <p:cNvCxnSpPr/>
          <p:nvPr/>
        </p:nvCxnSpPr>
        <p:spPr>
          <a:xfrm rot="10800000">
            <a:off x="914400" y="5257800"/>
            <a:ext cx="7315200" cy="1588"/>
          </a:xfrm>
          <a:prstGeom prst="line">
            <a:avLst/>
          </a:prstGeom>
          <a:ln w="38100">
            <a:solidFill>
              <a:schemeClr val="bg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54876" y="457200"/>
            <a:ext cx="7034241" cy="54638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14400" y="3200400"/>
            <a:ext cx="2599015" cy="40077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019800" y="3200400"/>
            <a:ext cx="2086608" cy="337024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4615877"/>
            <a:ext cx="2358312" cy="400648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986777" y="4572000"/>
            <a:ext cx="2579672" cy="399848"/>
          </a:xfrm>
          <a:prstGeom prst="rect">
            <a:avLst/>
          </a:prstGeom>
          <a:noFill/>
          <a:ln/>
          <a:effectLst/>
        </p:spPr>
      </p:pic>
      <p:sp>
        <p:nvSpPr>
          <p:cNvPr id="35" name="Freeform 34"/>
          <p:cNvSpPr/>
          <p:nvPr/>
        </p:nvSpPr>
        <p:spPr>
          <a:xfrm>
            <a:off x="3669596" y="4648200"/>
            <a:ext cx="1925053" cy="336884"/>
          </a:xfrm>
          <a:custGeom>
            <a:avLst/>
            <a:gdLst>
              <a:gd name="connsiteX0" fmla="*/ 0 w 2562727"/>
              <a:gd name="connsiteY0" fmla="*/ 433136 h 545431"/>
              <a:gd name="connsiteX1" fmla="*/ 709864 w 2562727"/>
              <a:gd name="connsiteY1" fmla="*/ 24063 h 545431"/>
              <a:gd name="connsiteX2" fmla="*/ 1443790 w 2562727"/>
              <a:gd name="connsiteY2" fmla="*/ 541421 h 545431"/>
              <a:gd name="connsiteX3" fmla="*/ 2562727 w 2562727"/>
              <a:gd name="connsiteY3" fmla="*/ 0 h 5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727" h="545431">
                <a:moveTo>
                  <a:pt x="0" y="433136"/>
                </a:moveTo>
                <a:cubicBezTo>
                  <a:pt x="234616" y="219576"/>
                  <a:pt x="469232" y="6016"/>
                  <a:pt x="709864" y="24063"/>
                </a:cubicBezTo>
                <a:cubicBezTo>
                  <a:pt x="950496" y="42110"/>
                  <a:pt x="1134980" y="545431"/>
                  <a:pt x="1443790" y="541421"/>
                </a:cubicBezTo>
                <a:cubicBezTo>
                  <a:pt x="1752600" y="537411"/>
                  <a:pt x="2157663" y="268705"/>
                  <a:pt x="2562727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18449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13449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86200" y="3048000"/>
            <a:ext cx="1828800" cy="609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80837" y="1809115"/>
            <a:ext cx="8558363" cy="400685"/>
          </a:xfrm>
          <a:prstGeom prst="rect">
            <a:avLst/>
          </a:prstGeom>
          <a:noFill/>
          <a:ln/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2781299" y="5067300"/>
            <a:ext cx="1752600" cy="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686300" y="4991100"/>
            <a:ext cx="1752600" cy="0"/>
          </a:xfrm>
          <a:prstGeom prst="line">
            <a:avLst/>
          </a:pr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057400" y="6172200"/>
            <a:ext cx="2210124" cy="244955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2819400" y="5638800"/>
            <a:ext cx="685800" cy="3810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43400" y="5562600"/>
            <a:ext cx="1066800" cy="53340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63428" y="381000"/>
            <a:ext cx="6817133" cy="546548"/>
          </a:xfrm>
          <a:prstGeom prst="rect">
            <a:avLst/>
          </a:prstGeom>
          <a:noFill/>
          <a:ln/>
          <a:effectLst/>
        </p:spPr>
      </p:pic>
      <p:grpSp>
        <p:nvGrpSpPr>
          <p:cNvPr id="62" name="Group 61"/>
          <p:cNvGrpSpPr/>
          <p:nvPr/>
        </p:nvGrpSpPr>
        <p:grpSpPr>
          <a:xfrm>
            <a:off x="990600" y="1524000"/>
            <a:ext cx="1447800" cy="1447800"/>
            <a:chOff x="762000" y="1524000"/>
            <a:chExt cx="2045368" cy="17526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14300" y="2400300"/>
              <a:ext cx="1752600" cy="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-38100" y="2400300"/>
              <a:ext cx="1752600" cy="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8100" y="2400300"/>
              <a:ext cx="1752600" cy="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14300" y="2400300"/>
              <a:ext cx="1752600" cy="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18411" y="1919037"/>
              <a:ext cx="1888957" cy="1094874"/>
            </a:xfrm>
            <a:custGeom>
              <a:avLst/>
              <a:gdLst>
                <a:gd name="connsiteX0" fmla="*/ 0 w 1888957"/>
                <a:gd name="connsiteY0" fmla="*/ 467226 h 1094874"/>
                <a:gd name="connsiteX1" fmla="*/ 1167063 w 1888957"/>
                <a:gd name="connsiteY1" fmla="*/ 1044742 h 1094874"/>
                <a:gd name="connsiteX2" fmla="*/ 1696452 w 1888957"/>
                <a:gd name="connsiteY2" fmla="*/ 166437 h 1094874"/>
                <a:gd name="connsiteX3" fmla="*/ 12031 w 1888957"/>
                <a:gd name="connsiteY3" fmla="*/ 46121 h 109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957" h="1094874">
                  <a:moveTo>
                    <a:pt x="0" y="467226"/>
                  </a:moveTo>
                  <a:cubicBezTo>
                    <a:pt x="442160" y="781050"/>
                    <a:pt x="884321" y="1094874"/>
                    <a:pt x="1167063" y="1044742"/>
                  </a:cubicBezTo>
                  <a:cubicBezTo>
                    <a:pt x="1449805" y="994611"/>
                    <a:pt x="1888957" y="332874"/>
                    <a:pt x="1696452" y="166437"/>
                  </a:cubicBezTo>
                  <a:cubicBezTo>
                    <a:pt x="1503947" y="0"/>
                    <a:pt x="757989" y="23060"/>
                    <a:pt x="12031" y="46121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38200" y="19050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38200" y="22860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895600" y="2133600"/>
            <a:ext cx="5955043" cy="337077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895600" y="4191000"/>
            <a:ext cx="1688901" cy="276265"/>
          </a:xfrm>
          <a:prstGeom prst="rect">
            <a:avLst/>
          </a:prstGeom>
          <a:noFill/>
          <a:ln/>
          <a:effectLst/>
        </p:spPr>
      </p:pic>
      <p:grpSp>
        <p:nvGrpSpPr>
          <p:cNvPr id="55" name="Group 54"/>
          <p:cNvGrpSpPr/>
          <p:nvPr/>
        </p:nvGrpSpPr>
        <p:grpSpPr>
          <a:xfrm>
            <a:off x="609600" y="3657600"/>
            <a:ext cx="1600199" cy="1451810"/>
            <a:chOff x="457200" y="3729790"/>
            <a:chExt cx="2057401" cy="1909010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419100" y="4152900"/>
              <a:ext cx="1828800" cy="114300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5300" y="4152900"/>
              <a:ext cx="1828800" cy="114300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609600" y="4114800"/>
              <a:ext cx="1752600" cy="114300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685800" y="4114800"/>
              <a:ext cx="1676400" cy="1066800"/>
            </a:xfrm>
            <a:prstGeom prst="line">
              <a:avLst/>
            </a:prstGeom>
            <a:ln w="38100">
              <a:solidFill>
                <a:srgbClr val="FC0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990600" y="4114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981200" y="41910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 flipV="1">
              <a:off x="457200" y="3733800"/>
              <a:ext cx="1828800" cy="1600200"/>
            </a:xfrm>
            <a:prstGeom prst="line">
              <a:avLst/>
            </a:prstGeom>
            <a:ln w="38100">
              <a:solidFill>
                <a:srgbClr val="6FF4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533401" y="3810000"/>
              <a:ext cx="1828800" cy="1600200"/>
            </a:xfrm>
            <a:prstGeom prst="line">
              <a:avLst/>
            </a:prstGeom>
            <a:ln w="38100">
              <a:solidFill>
                <a:srgbClr val="6FF4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V="1">
              <a:off x="609600" y="3886200"/>
              <a:ext cx="1828800" cy="1600200"/>
            </a:xfrm>
            <a:prstGeom prst="line">
              <a:avLst/>
            </a:prstGeom>
            <a:ln w="38100">
              <a:solidFill>
                <a:srgbClr val="6FF4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685801" y="3962400"/>
              <a:ext cx="1828800" cy="1600200"/>
            </a:xfrm>
            <a:prstGeom prst="line">
              <a:avLst/>
            </a:prstGeom>
            <a:ln w="38100">
              <a:solidFill>
                <a:srgbClr val="6FF4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>
            <a:xfrm>
              <a:off x="1082842" y="3729790"/>
              <a:ext cx="998621" cy="497305"/>
            </a:xfrm>
            <a:custGeom>
              <a:avLst/>
              <a:gdLst>
                <a:gd name="connsiteX0" fmla="*/ 0 w 998621"/>
                <a:gd name="connsiteY0" fmla="*/ 473242 h 497305"/>
                <a:gd name="connsiteX1" fmla="*/ 481263 w 998621"/>
                <a:gd name="connsiteY1" fmla="*/ 4010 h 497305"/>
                <a:gd name="connsiteX2" fmla="*/ 998621 w 998621"/>
                <a:gd name="connsiteY2" fmla="*/ 497305 h 49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8621" h="497305">
                  <a:moveTo>
                    <a:pt x="0" y="473242"/>
                  </a:moveTo>
                  <a:cubicBezTo>
                    <a:pt x="157413" y="236621"/>
                    <a:pt x="314826" y="0"/>
                    <a:pt x="481263" y="4010"/>
                  </a:cubicBezTo>
                  <a:cubicBezTo>
                    <a:pt x="647700" y="8020"/>
                    <a:pt x="823160" y="252662"/>
                    <a:pt x="998621" y="497305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6705601" y="4114800"/>
            <a:ext cx="30480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1" idx="1"/>
            <a:endCxn id="61" idx="3"/>
          </p:cNvCxnSpPr>
          <p:nvPr/>
        </p:nvCxnSpPr>
        <p:spPr>
          <a:xfrm rot="10800000" flipH="1">
            <a:off x="6705601" y="43815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 rot="5400000">
            <a:off x="7581901" y="4076700"/>
            <a:ext cx="30480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4" idx="1"/>
            <a:endCxn id="64" idx="3"/>
          </p:cNvCxnSpPr>
          <p:nvPr/>
        </p:nvCxnSpPr>
        <p:spPr>
          <a:xfrm rot="16200000" flipH="1">
            <a:off x="7581901" y="43434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rot="5400000">
            <a:off x="4953000" y="41910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rot="16200000" flipH="1">
            <a:off x="5486400" y="4191000"/>
            <a:ext cx="3048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5486400" y="4191000"/>
            <a:ext cx="3048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5400000">
            <a:off x="5943600" y="41910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943600" y="40386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859735" y="5943600"/>
            <a:ext cx="2702865" cy="276366"/>
          </a:xfrm>
          <a:prstGeom prst="rect">
            <a:avLst/>
          </a:prstGeom>
          <a:noFill/>
          <a:ln/>
          <a:effectLst/>
        </p:spPr>
      </p:pic>
      <p:sp>
        <p:nvSpPr>
          <p:cNvPr id="41" name="Rectangle 40"/>
          <p:cNvSpPr/>
          <p:nvPr/>
        </p:nvSpPr>
        <p:spPr>
          <a:xfrm rot="5400000">
            <a:off x="5867400" y="59436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553200" y="5943600"/>
            <a:ext cx="492044" cy="245101"/>
          </a:xfrm>
          <a:prstGeom prst="rect">
            <a:avLst/>
          </a:prstGeom>
          <a:noFill/>
          <a:ln/>
          <a:effectLst/>
        </p:spPr>
      </p:pic>
      <p:sp>
        <p:nvSpPr>
          <p:cNvPr id="46" name="Rectangle 45"/>
          <p:cNvSpPr/>
          <p:nvPr/>
        </p:nvSpPr>
        <p:spPr>
          <a:xfrm rot="5400000">
            <a:off x="7315200" y="59436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7315200" y="5791200"/>
            <a:ext cx="30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914400" y="5638800"/>
            <a:ext cx="907399" cy="1061724"/>
            <a:chOff x="692801" y="5567676"/>
            <a:chExt cx="1212198" cy="1292861"/>
          </a:xfrm>
        </p:grpSpPr>
        <p:sp>
          <p:nvSpPr>
            <p:cNvPr id="49" name="Oval 48"/>
            <p:cNvSpPr/>
            <p:nvPr/>
          </p:nvSpPr>
          <p:spPr>
            <a:xfrm>
              <a:off x="761999" y="5796275"/>
              <a:ext cx="152400" cy="1524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752599" y="5796275"/>
              <a:ext cx="152400" cy="1524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38200" y="5567676"/>
              <a:ext cx="990600" cy="304800"/>
            </a:xfrm>
            <a:custGeom>
              <a:avLst/>
              <a:gdLst>
                <a:gd name="connsiteX0" fmla="*/ 0 w 998621"/>
                <a:gd name="connsiteY0" fmla="*/ 473242 h 497305"/>
                <a:gd name="connsiteX1" fmla="*/ 481263 w 998621"/>
                <a:gd name="connsiteY1" fmla="*/ 4010 h 497305"/>
                <a:gd name="connsiteX2" fmla="*/ 998621 w 998621"/>
                <a:gd name="connsiteY2" fmla="*/ 497305 h 49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8621" h="497305">
                  <a:moveTo>
                    <a:pt x="0" y="473242"/>
                  </a:moveTo>
                  <a:cubicBezTo>
                    <a:pt x="157413" y="236621"/>
                    <a:pt x="314826" y="0"/>
                    <a:pt x="481263" y="4010"/>
                  </a:cubicBezTo>
                  <a:cubicBezTo>
                    <a:pt x="647700" y="8020"/>
                    <a:pt x="823160" y="252662"/>
                    <a:pt x="998621" y="497305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7508095">
              <a:off x="1133579" y="6212837"/>
              <a:ext cx="990600" cy="304800"/>
            </a:xfrm>
            <a:custGeom>
              <a:avLst/>
              <a:gdLst>
                <a:gd name="connsiteX0" fmla="*/ 0 w 998621"/>
                <a:gd name="connsiteY0" fmla="*/ 473242 h 497305"/>
                <a:gd name="connsiteX1" fmla="*/ 481263 w 998621"/>
                <a:gd name="connsiteY1" fmla="*/ 4010 h 497305"/>
                <a:gd name="connsiteX2" fmla="*/ 998621 w 998621"/>
                <a:gd name="connsiteY2" fmla="*/ 497305 h 49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8621" h="497305">
                  <a:moveTo>
                    <a:pt x="0" y="473242"/>
                  </a:moveTo>
                  <a:cubicBezTo>
                    <a:pt x="157413" y="236621"/>
                    <a:pt x="314826" y="0"/>
                    <a:pt x="481263" y="4010"/>
                  </a:cubicBezTo>
                  <a:cubicBezTo>
                    <a:pt x="647700" y="8020"/>
                    <a:pt x="823160" y="252662"/>
                    <a:pt x="998621" y="497305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42999" y="6558275"/>
              <a:ext cx="152400" cy="1524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4717915">
              <a:off x="454674" y="6139538"/>
              <a:ext cx="843249" cy="366995"/>
            </a:xfrm>
            <a:custGeom>
              <a:avLst/>
              <a:gdLst>
                <a:gd name="connsiteX0" fmla="*/ 0 w 998621"/>
                <a:gd name="connsiteY0" fmla="*/ 473242 h 497305"/>
                <a:gd name="connsiteX1" fmla="*/ 481263 w 998621"/>
                <a:gd name="connsiteY1" fmla="*/ 4010 h 497305"/>
                <a:gd name="connsiteX2" fmla="*/ 998621 w 998621"/>
                <a:gd name="connsiteY2" fmla="*/ 497305 h 49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8621" h="497305">
                  <a:moveTo>
                    <a:pt x="0" y="473242"/>
                  </a:moveTo>
                  <a:cubicBezTo>
                    <a:pt x="157413" y="236621"/>
                    <a:pt x="314826" y="0"/>
                    <a:pt x="481263" y="4010"/>
                  </a:cubicBezTo>
                  <a:cubicBezTo>
                    <a:pt x="647700" y="8020"/>
                    <a:pt x="823160" y="252662"/>
                    <a:pt x="998621" y="497305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145828" y="457200"/>
            <a:ext cx="4852343" cy="546419"/>
          </a:xfrm>
          <a:prstGeom prst="rect">
            <a:avLst/>
          </a:prstGeom>
          <a:noFill/>
          <a:ln/>
          <a:effectLst/>
        </p:spPr>
      </p:pic>
      <p:pic>
        <p:nvPicPr>
          <p:cNvPr id="105" name="Picture 10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 rot="20096812">
            <a:off x="4693103" y="1789880"/>
            <a:ext cx="1305002" cy="221667"/>
          </a:xfrm>
          <a:prstGeom prst="rect">
            <a:avLst/>
          </a:prstGeom>
          <a:noFill/>
          <a:ln/>
          <a:effectLst/>
        </p:spPr>
      </p:pic>
      <p:pic>
        <p:nvPicPr>
          <p:cNvPr id="125" name="Picture 12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514600" y="2242050"/>
            <a:ext cx="1304248" cy="221539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678294" y="4680452"/>
            <a:ext cx="749578" cy="278176"/>
          </a:xfrm>
          <a:prstGeom prst="rect">
            <a:avLst/>
          </a:prstGeom>
          <a:noFill/>
          <a:ln/>
          <a:effectLst/>
        </p:spPr>
      </p:pic>
      <p:sp>
        <p:nvSpPr>
          <p:cNvPr id="99" name="Parallelogram 98"/>
          <p:cNvSpPr/>
          <p:nvPr/>
        </p:nvSpPr>
        <p:spPr>
          <a:xfrm>
            <a:off x="1401694" y="2623052"/>
            <a:ext cx="5486400" cy="1676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arallelogram 100"/>
          <p:cNvSpPr/>
          <p:nvPr/>
        </p:nvSpPr>
        <p:spPr>
          <a:xfrm rot="20107155">
            <a:off x="1681444" y="3221161"/>
            <a:ext cx="3213009" cy="1676400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Parallelogram 101"/>
          <p:cNvSpPr/>
          <p:nvPr/>
        </p:nvSpPr>
        <p:spPr>
          <a:xfrm rot="20107155">
            <a:off x="4215155" y="2143926"/>
            <a:ext cx="2801183" cy="1676400"/>
          </a:xfrm>
          <a:prstGeom prst="parallelogram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apezoid 102"/>
          <p:cNvSpPr/>
          <p:nvPr/>
        </p:nvSpPr>
        <p:spPr>
          <a:xfrm rot="10800000">
            <a:off x="4373494" y="2623052"/>
            <a:ext cx="2514600" cy="1676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962368" y="3704029"/>
            <a:ext cx="1669312" cy="930349"/>
          </a:xfrm>
          <a:custGeom>
            <a:avLst/>
            <a:gdLst>
              <a:gd name="connsiteX0" fmla="*/ 0 w 1669312"/>
              <a:gd name="connsiteY0" fmla="*/ 350874 h 930349"/>
              <a:gd name="connsiteX1" fmla="*/ 935666 w 1669312"/>
              <a:gd name="connsiteY1" fmla="*/ 871870 h 930349"/>
              <a:gd name="connsiteX2" fmla="*/ 1669312 w 1669312"/>
              <a:gd name="connsiteY2" fmla="*/ 0 h 9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312" h="930349">
                <a:moveTo>
                  <a:pt x="0" y="350874"/>
                </a:moveTo>
                <a:cubicBezTo>
                  <a:pt x="328723" y="640611"/>
                  <a:pt x="657447" y="930349"/>
                  <a:pt x="935666" y="871870"/>
                </a:cubicBezTo>
                <a:cubicBezTo>
                  <a:pt x="1213885" y="813391"/>
                  <a:pt x="1441598" y="406695"/>
                  <a:pt x="1669312" y="0"/>
                </a:cubicBezTo>
              </a:path>
            </a:pathLst>
          </a:custGeom>
          <a:ln w="38100">
            <a:solidFill>
              <a:srgbClr val="FC0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 rot="868249">
            <a:off x="2967567" y="4005239"/>
            <a:ext cx="1447800" cy="1128823"/>
          </a:xfrm>
          <a:custGeom>
            <a:avLst/>
            <a:gdLst>
              <a:gd name="connsiteX0" fmla="*/ 701749 w 1212112"/>
              <a:gd name="connsiteY0" fmla="*/ 0 h 1134139"/>
              <a:gd name="connsiteX1" fmla="*/ 1095154 w 1212112"/>
              <a:gd name="connsiteY1" fmla="*/ 1073888 h 1134139"/>
              <a:gd name="connsiteX2" fmla="*/ 0 w 1212112"/>
              <a:gd name="connsiteY2" fmla="*/ 361507 h 113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112" h="1134139">
                <a:moveTo>
                  <a:pt x="701749" y="0"/>
                </a:moveTo>
                <a:cubicBezTo>
                  <a:pt x="956930" y="506818"/>
                  <a:pt x="1212112" y="1013637"/>
                  <a:pt x="1095154" y="1073888"/>
                </a:cubicBezTo>
                <a:cubicBezTo>
                  <a:pt x="978196" y="1134139"/>
                  <a:pt x="489098" y="747823"/>
                  <a:pt x="0" y="36150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763894" y="5290052"/>
            <a:ext cx="749580" cy="221542"/>
          </a:xfrm>
          <a:prstGeom prst="rect">
            <a:avLst/>
          </a:prstGeom>
          <a:noFill/>
          <a:ln/>
          <a:effectLst/>
        </p:spPr>
      </p:pic>
      <p:sp>
        <p:nvSpPr>
          <p:cNvPr id="116" name="Freeform 115"/>
          <p:cNvSpPr/>
          <p:nvPr/>
        </p:nvSpPr>
        <p:spPr>
          <a:xfrm>
            <a:off x="5592694" y="3385052"/>
            <a:ext cx="1017181" cy="1490330"/>
          </a:xfrm>
          <a:custGeom>
            <a:avLst/>
            <a:gdLst>
              <a:gd name="connsiteX0" fmla="*/ 0 w 958702"/>
              <a:gd name="connsiteY0" fmla="*/ 255181 h 1382232"/>
              <a:gd name="connsiteX1" fmla="*/ 818707 w 958702"/>
              <a:gd name="connsiteY1" fmla="*/ 1339702 h 1382232"/>
              <a:gd name="connsiteX2" fmla="*/ 839972 w 958702"/>
              <a:gd name="connsiteY2" fmla="*/ 0 h 138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702" h="1382232">
                <a:moveTo>
                  <a:pt x="0" y="255181"/>
                </a:moveTo>
                <a:cubicBezTo>
                  <a:pt x="339356" y="818706"/>
                  <a:pt x="678712" y="1382232"/>
                  <a:pt x="818707" y="1339702"/>
                </a:cubicBezTo>
                <a:cubicBezTo>
                  <a:pt x="958702" y="1297172"/>
                  <a:pt x="899337" y="648586"/>
                  <a:pt x="839972" y="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19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583294" y="4451852"/>
            <a:ext cx="471401" cy="249859"/>
          </a:xfrm>
          <a:prstGeom prst="rect">
            <a:avLst/>
          </a:prstGeom>
          <a:noFill/>
          <a:ln/>
          <a:effectLst/>
        </p:spPr>
      </p:pic>
      <p:pic>
        <p:nvPicPr>
          <p:cNvPr id="131" name="Picture 130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 rot="16978059">
            <a:off x="936335" y="3179688"/>
            <a:ext cx="915750" cy="304694"/>
          </a:xfrm>
          <a:prstGeom prst="rect">
            <a:avLst/>
          </a:prstGeom>
          <a:noFill/>
          <a:ln/>
          <a:effectLst/>
        </p:spPr>
      </p:pic>
      <p:pic>
        <p:nvPicPr>
          <p:cNvPr id="133" name="Picture 132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 rot="19847252">
            <a:off x="2378319" y="5265540"/>
            <a:ext cx="915752" cy="30469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401298" y="6019800"/>
            <a:ext cx="6294902" cy="245016"/>
          </a:xfrm>
          <a:prstGeom prst="rect">
            <a:avLst/>
          </a:prstGeom>
          <a:noFill/>
          <a:ln/>
          <a:effectLst/>
        </p:spPr>
      </p:pic>
      <p:sp>
        <p:nvSpPr>
          <p:cNvPr id="18" name="TextBox 121"/>
          <p:cNvSpPr txBox="1">
            <a:spLocks noChangeArrowheads="1"/>
          </p:cNvSpPr>
          <p:nvPr/>
        </p:nvSpPr>
        <p:spPr bwMode="auto">
          <a:xfrm>
            <a:off x="7067791" y="1143000"/>
            <a:ext cx="20762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Aldazabal</a:t>
            </a:r>
            <a:r>
              <a:rPr lang="en-US" sz="1600" dirty="0" smtClean="0">
                <a:solidFill>
                  <a:schemeClr val="bg1"/>
                </a:solidFill>
              </a:rPr>
              <a:t> Ibanez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Quevedo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Uranga</a:t>
            </a:r>
            <a:r>
              <a:rPr lang="en-US" sz="1600" dirty="0" smtClean="0">
                <a:solidFill>
                  <a:schemeClr val="bg1"/>
                </a:solidFill>
              </a:rPr>
              <a:t> ’00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Verlinde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Wijnholt</a:t>
            </a:r>
            <a:r>
              <a:rPr lang="en-US" sz="1600" dirty="0" smtClean="0">
                <a:solidFill>
                  <a:schemeClr val="bg1"/>
                </a:solidFill>
              </a:rPr>
              <a:t> ’05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+ many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ONATHAN20HECKMAN@PUBJJZNFUVWXY5M7" val="26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Outli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4295"/>
  <p:tag name="ORIGWIDTH" val="33"/>
  <p:tag name="PICTUREFILESIZE" val="744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3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65"/>
  <p:tag name="ORIGWIDTH" val="5"/>
  <p:tag name="PICTUREFILESIZE" val="1090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4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56"/>
  <p:tag name="ORIGWIDTH" val="6"/>
  <p:tag name="PICTUREFILESIZE" val="127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5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56"/>
  <p:tag name="ORIGWIDTH" val="5"/>
  <p:tag name="PICTUREFILESIZE" val="109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6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47"/>
  <p:tag name="ORIGWIDTH" val="5"/>
  <p:tag name="PICTUREFILESIZE" val="109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7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38"/>
  <p:tag name="ORIGWIDTH" val="5"/>
  <p:tag name="PICTUREFILESIZE" val="1090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8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29"/>
  <p:tag name="ORIGWIDTH" val="5"/>
  <p:tag name="PICTUREFILESIZE" val="1090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9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20"/>
  <p:tag name="ORIGWIDTH" val="5"/>
  <p:tag name="PICTUREFILESIZE" val="1090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R^{3,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4"/>
  <p:tag name="ORIGWIDTH" val="17"/>
  <p:tag name="PICTUREFILESIZE" val="436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M}_6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5"/>
  <p:tag name="ORIGWIDTH" val="16"/>
  <p:tag name="PICTUREFILESIZE" val="4583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green}&#10;$7^{\prime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9"/>
  <p:tag name="ORIGWIDTH" val="7"/>
  <p:tag name="PICTUREFILESIZE" val="170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otiv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8"/>
  <p:tag name="PICTUREFILESIZE" val="1074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7^{\prime \prime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2"/>
  <p:tag name="ORIGWIDTH" val="10"/>
  <p:tag name="PICTUREFILESIZE" val="234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D$: Gravit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1654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7$_{GU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586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Geometry $\Rightarrow$ Gauge Theory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196"/>
  <p:tag name="ORIGWIDTH" val="122"/>
  <p:tag name="PICTUREFILESIZE" val="4281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F-th/R^{3,1} \times S \times C^2 / \Gamma_{ADE} \Rightarrow 8d$ SYM w/gp $G_{ADE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9"/>
  <p:tag name="ORIGWIDTH" val="235"/>
  <p:tag name="PICTUREFILESIZE" val="7850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Further enhancements generically occur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6"/>
  <p:tag name="PICTUREFILESIZE" val="4913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1"/>
  <p:tag name="ORIGWIDTH" val="5"/>
  <p:tag name="PICTUREFILESIZE" val="109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G_p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76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G_{\Sigma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3781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G_{S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378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F-theory GU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1"/>
  <p:tag name="ORIGWIDTH" val="4"/>
  <p:tag name="PICTUREFILESIZE" val="90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1"/>
  <p:tag name="ORIGWIDTH" val="5"/>
  <p:tag name="PICTUREFILESIZE" val="109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black}&#10;\color{yellow}&#10;dim$_{\mathbb{C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652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Ingredient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2666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Gauge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7923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Group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792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atter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675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Yukawa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8"/>
  <p:tag name="PICTUREFILESIZE" val="8566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ingularit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8"/>
  <p:tag name="PICTUREFILESIZE" val="13467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Type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56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Conclusion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1"/>
  <p:tag name="PICTUREFILESIZE" val="1143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ain Idea: Treat as $G_p$ Higgsed down to $G_\Sigma$'s and $G_{S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9"/>
  <p:tag name="PICTUREFILESIZE" val="73015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g_s \ll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760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g_s \sim O(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3"/>
  <p:tag name="PICTUREFILESIZE" val="1328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g_s \ll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7607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g_s \sim O(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3"/>
  <p:tag name="PICTUREFILESIZE" val="13283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Gauge Groups: $SU(N), SO(N), USp(2N), E_{6}, E_7, E_8, G_2, F_4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3"/>
  <p:tag name="PICTUREFILESIZE" val="80335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atter: $5, 10$ of $SU(5)$, $16$ of $SO(10)$, $27$ of $E_6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4"/>
  <p:tag name="PICTUREFILESIZE" val="62327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g_s \sim O(1) \Rightarrow$ Extra Ingredients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36"/>
  <p:tag name="PICTUREFILESIZE" val="5203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Interactions: $\overline{5} \times \overline{5} \times 10$ of $SU(5)$, &#10;$5 \times 10 \times 10$ of $SU(5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3"/>
  <p:tag name="PICTUREFILESIZE" val="8114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g_s \ll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760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au Search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1652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g_s \sim O(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3"/>
  <p:tag name="PICTUREFILESIZE" val="13283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Higgsing By Geometry I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200"/>
  <p:tag name="ORIGWIDTH" val="107"/>
  <p:tag name="PICTUREFILESIZE" val="3747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Example: Intersecting D7-brane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0"/>
  <p:tag name="ORIGWIDTH" val="147"/>
  <p:tag name="PICTUREFILESIZE" val="41056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ad_{SU(N+M)} \rightarrow ad_{SU(N)} + ad_{SU(M)} + (N,\overline{M}) + (\overline{N},M) + (1,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272"/>
  <p:tag name="PICTUREFILESIZE" val="98539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M}_{4}$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"/>
  <p:tag name="PICTUREFILESIZE" val="571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(\overline{N},M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31"/>
  <p:tag name="PICTUREFILESIZE" val="1050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N+M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3"/>
  <p:tag name="ORIGWIDTH" val="54"/>
  <p:tag name="PICTUREFILESIZE" val="1657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N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31"/>
  <p:tag name="PICTUREFILESIZE" val="9623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7_{SU(N)}$: 0 1 2 3 4 5 6 7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0"/>
  <p:tag name="ORIGWIDTH" val="101"/>
  <p:tag name="PICTUREFILESIZE" val="3092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7_{SU(M)}$: 0 1 2 3 4 5 \ \ \ \ 8 9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0"/>
  <p:tag name="ORIGWIDTH" val="115"/>
  <p:tag name="PICTUREFILESIZE" val="352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otiv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4295"/>
  <p:tag name="ORIGWIDTH" val="49"/>
  <p:tag name="PICTUREFILESIZE" val="11013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Higgsing By Geometry II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201"/>
  <p:tag name="ORIGWIDTH" val="111"/>
  <p:tag name="PICTUREFILESIZE" val="3880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8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12"/>
  <p:tag name="PICTUREFILESIZE" val="344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7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12"/>
  <p:tag name="PICTUREFILESIZE" val="3447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7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12"/>
  <p:tag name="PICTUREFILESIZE" val="3447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7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3"/>
  <p:tag name="ORIGWIDTH" val="12"/>
  <p:tag name="PICTUREFILESIZE" val="3447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7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10"/>
  <p:tag name="PICTUREFILESIZE" val="2073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7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10"/>
  <p:tag name="PICTUREFILESIZE" val="207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7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10"/>
  <p:tag name="PICTUREFILESIZE" val="2073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7^{3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5"/>
  <p:tag name="ORIGWIDTH" val="14"/>
  <p:tag name="PICTUREFILESIZE" val="3647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Example: $E_{6}$ 7-brane wrapping $\mathcal{M}_{4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High Energy Constraints $\Rightarrow$ Low Energy Predictions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2417"/>
  <p:tag name="ORIGWIDTH" val="235"/>
  <p:tag name="PICTUREFILESIZE" val="65571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6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1"/>
  <p:tag name="ORIGWIDTH" val="12"/>
  <p:tag name="PICTUREFILESIZE" val="3447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48 \rightarrow (27,3) + (\overline{27},\overline{3}) + ...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0"/>
  <p:tag name="ORIGWIDTH" val="117"/>
  <p:tag name="PICTUREFILESIZE" val="39147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8} \supset E_{6} \times U(1) \times U(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9"/>
  <p:tag name="ORIGWIDTH" val="103"/>
  <p:tag name="PICTUREFILESIZE" val="3158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9"/>
  <p:tag name="ORIGWIDTH" val="27"/>
  <p:tag name="PICTUREFILESIZE" val="8379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M}_{4}$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"/>
  <p:tag name="PICTUREFILESIZE" val="5719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Getting Chiral Matter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7"/>
  <p:tag name="PICTUREFILESIZE" val="3413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+$ gauge field flux on $\Sigma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1"/>
  <p:tag name="PICTUREFILESIZE" val="28230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olor}&#10;\usepackage{amsmath}&#10;\usepackage{amsfonts}&#10;\usepackage{amssymb}&#10;\begin{document}&#10;\pagecolor{black}&#10;\color{yellow}&#10;$(D_{\mathbb{R}^{3,1}} + D_{\Sigma}) \Psi_{6d} = 0:$ Massless modes $\iff D_{\Sigma} \Psi_{(0)} = 0$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0"/>
  <p:tag name="PICTUREFILESIZE" val="83467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olor}&#10;\usepackage{amsmath}&#10;\usepackage{amsfonts}&#10;\usepackage{amssymb}&#10;\begin{document}&#10;\pagecolor{black}&#10;\color{yellow}&#10;$\#$ Generations $= \frac{1}{2 \pi}\int_{\Sigma} F$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1"/>
  <p:tag name="PICTUREFILESIZE" val="40296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olor}&#10;\usepackage{amsmath}&#10;\usepackage{amsfonts}&#10;\usepackage{amssymb}&#10;\begin{document}&#10;\pagecolor{black}&#10;\color{yellow}&#10;6d Matter: $\mathbb{R}^{3,1} \times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6"/>
  <p:tag name="PICTUREFILESIZE" val="1912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^{19}$ GeV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036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Yukawas From Wave Functi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7"/>
  <p:tag name="PICTUREFILESIZE" val="3048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4d matter has a profile in the extra dimensions: $\Psi_{Q}$, $\Psi_{U}$,...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9"/>
  <p:tag name="PICTUREFILESIZE" val="7916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D_{\Sigma} \Psi_{matter} = 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Example: $W \supset \lambda^{ij}_{up} Q^{i} U^{j} H_{u}$ &#10;with $\lambda^{ij}_{up} = \int \Psi^{i}_{Q} \Psi^{j}_{U} \Psi_{H_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2"/>
  <p:tag name="PICTUREFILESIZE" val="90232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Quark Mix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1"/>
  <p:tag name="PICTUREFILESIZE" val="1714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d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300"/>
  <p:tag name="ORIGWIDTH" val="13"/>
  <p:tag name="PICTUREFILESIZE" val="378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Q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301"/>
  <p:tag name="ORIGWIDTH" val="8"/>
  <p:tag name="PICTUREFILESIZE" val="2379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ixing determined by local $\Psi$ overlap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9"/>
  <p:tag name="PICTUREFILESIZE" val="47201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M}_4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6"/>
  <p:tag name="ORIGWIDTH" val="13"/>
  <p:tag name="PICTUREFILESIZE" val="378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^{2}$ GeV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7"/>
  <p:tag name="PICTUREFILESIZE" val="9407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D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303"/>
  <p:tag name="ORIGWIDTH" val="8"/>
  <p:tag name="PICTUREFILESIZE" val="1916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8"/>
  <p:tag name="ORIGWIDTH" val="8"/>
  <p:tag name="PICTUREFILESIZE" val="1916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Problem: $\Psi^Q_{near \, \, p_{down}} \neq \Psi^{Q}_{near \, \, p_{up}} &#10;\Rightarrow$ Misaligned mass eigenbase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3"/>
  <p:tag name="PICTUREFILESIZE" val="110083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Rightarrow$ CKM Matrix Not Hierarchical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6"/>
  <p:tag name="PICTUREFILESIZE" val="36647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O(1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2"/>
  <p:tag name="PICTUREFILESIZE" val="9916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6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180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6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6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O(10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2"/>
  <p:tag name="PICTUREFILESIZE" val="9916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5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andard Model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0"/>
  <p:tag name="PICTUREFILESIZE" val="15642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6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O(10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2"/>
  <p:tag name="PICTUREFILESIZE" val="9916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5 \times 10 \times 1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970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 \times \overline{5} \times 1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138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p_{down} \rightarrow p_{up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4301"/>
  <p:tag name="ORIGWIDTH" val="55"/>
  <p:tag name="PICTUREFILESIZE" val="12343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d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300"/>
  <p:tag name="ORIGWIDTH" val="13"/>
  <p:tag name="PICTUREFILESIZE" val="378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Q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301"/>
  <p:tag name="ORIGWIDTH" val="8"/>
  <p:tag name="PICTUREFILESIZE" val="2379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6"/>
  <p:tag name="ORIGWIDTH" val="13"/>
  <p:tag name="PICTUREFILESIZE" val="3781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D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303"/>
  <p:tag name="ORIGWIDTH" val="8"/>
  <p:tag name="PICTUREFILESIZE" val="191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8"/>
  <p:tag name="ORIGWIDTH" val="8"/>
  <p:tag name="PICTUREFILESIZE" val="191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ignatures of Minimal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96"/>
  <p:tag name="PICTUREFILESIZE" val="334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Quantum Gravit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8"/>
  <p:tag name="PICTUREFILESIZE" val="21817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eft\vert V_{CKM}\right\vert \sim \left[&#10;\begin{array}{ccc}&#10;1 &amp; \varepsilon &amp; \varepsilon^{3} \\&#10;\varepsilon &amp; 1 &amp; \varepsilon^{2} \\&#10;\varepsilon^{3} &amp; \varepsilon^{2} &amp; 1%&#10;\end{array}%&#10;\right]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2416"/>
  <p:tag name="ORIGWIDTH" val="114"/>
  <p:tag name="PICTUREFILESIZE" val="117337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6: 5_H 10_M 10_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6"/>
  <p:tag name="ORIGWIDTH" val="71"/>
  <p:tag name="PICTUREFILESIZE" val="19880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O(12): \overline{5}_H \overline{5}_M 10_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6"/>
  <p:tag name="ORIGWIDTH" val="85"/>
  <p:tag name="PICTUREFILESIZE" val="28507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7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6"/>
  <p:tag name="ORIGWIDTH" val="12"/>
  <p:tag name="PICTUREFILESIZE" val="3447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olution: $\Psi^Q_{near \, \, p_{down}} \rightarrow \Psi^{Q}_{near \, \, p_{up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7"/>
  <p:tag name="PICTUREFILESIZE" val="57239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varepsilon \sim \sqrt{\alpha_{GUT}} \sim 0.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8"/>
  <p:tag name="PICTUREFILESIZE" val="23897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Point Unification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198"/>
  <p:tag name="ORIGWIDTH" val="76"/>
  <p:tag name="PICTUREFILESIZE" val="2134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9"/>
  <p:tag name="ORIGWIDTH" val="13"/>
  <p:tag name="PICTUREFILESIZE" val="3781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8"/>
  <p:tag name="PICTUREFILESIZE" val="4607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4"/>
  <p:tag name="PICTUREFILESIZE" val="442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ubse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51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6 \Rightarrow 5_{H} 10_{M} 10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9"/>
  <p:tag name="ORIGWIDTH" val="78"/>
  <p:tag name="PICTUREFILESIZE" val="21817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7) \Rightarrow 5_{H}\overline{5}_{M}N_{R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83"/>
  <p:tag name="PICTUREFILESIZE" val="27787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O(12) \Rightarrow \overline{5}_{H}\overline{5}_{M}10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92"/>
  <p:tag name="PICTUREFILESIZE" val="30827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d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3"/>
  <p:tag name="PICTUREFILESIZE" val="378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R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14"/>
  <p:tag name="PICTUREFILESIZE" val="4049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9"/>
  <p:tag name="ORIGWIDTH" val="13"/>
  <p:tag name="PICTUREFILESIZE" val="378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d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3"/>
  <p:tag name="PICTUREFILESIZE" val="378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8"/>
  <p:tag name="PICTUREFILESIZE" val="4607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4"/>
  <p:tag name="PICTUREFILESIZE" val="4426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7} \Rightarrow 5_{H} 10_{M} 10_{M} + \overline{5}_H \overline{5}_M 10_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8"/>
  <p:tag name="ORIGWIDTH" val="135"/>
  <p:tag name="PICTUREFILESIZE" val="4131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Low Energy Observations $\Rightarrow$ High Energy Constraints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2"/>
  <p:tag name="PICTUREFILESIZE" val="67509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W_{4d} \supset 5_{H}\overline{5}_{M}N_{R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72"/>
  <p:tag name="PICTUREFILESIZE" val="2206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Point Unification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198"/>
  <p:tag name="ORIGWIDTH" val="76"/>
  <p:tag name="PICTUREFILESIZE" val="2134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R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14"/>
  <p:tag name="PICTUREFILESIZE" val="4049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9"/>
  <p:tag name="ORIGWIDTH" val="13"/>
  <p:tag name="PICTUREFILESIZE" val="3781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d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3"/>
  <p:tag name="PICTUREFILESIZE" val="3781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8"/>
  <p:tag name="PICTUREFILESIZE" val="460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4"/>
  <p:tag name="PICTUREFILESIZE" val="4426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Point Unification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198"/>
  <p:tag name="ORIGWIDTH" val="76"/>
  <p:tag name="PICTUREFILESIZE" val="2134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R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14"/>
  <p:tag name="PICTUREFILESIZE" val="4049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8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12"/>
  <p:tag name="PICTUREFILESIZE" val="344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There is an entire landscape of string vacua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1"/>
  <p:tag name="PICTUREFILESIZE" val="53280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heta^{PMNS}_{13} &lt; 0.2 \Rightarrow$ Unify quark and lepton interaction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0"/>
  <p:tag name="PICTUREFILESIZE" val="7682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Roadma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4295"/>
  <p:tag name="ORIGWIDTH" val="42"/>
  <p:tag name="PICTUREFILESIZE" val="1179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F-theory GU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USY and Stau NLS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21866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E_8$ Unific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767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Remarkably, everything needed + a few extra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4"/>
  <p:tag name="PICTUREFILESIZE" val="56887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9"/>
  <p:tag name="ORIGWIDTH" val="13"/>
  <p:tag name="PICTUREFILESIZE" val="3781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d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3"/>
  <p:tag name="PICTUREFILESIZE" val="3781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8"/>
  <p:tag name="PICTUREFILESIZE" val="4607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4"/>
  <p:tag name="PICTUREFILESIZE" val="442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Presumably some reproduce the Standard Model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14"/>
  <p:tag name="PICTUREFILESIZE" val="59693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\textit{Barely} fits inside $E_8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8"/>
  <p:tag name="PICTUREFILESIZE" val="24623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8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12"/>
  <p:tag name="PICTUREFILESIZE" val="344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X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7"/>
  <p:tag name="ORIGWIDTH" val="10"/>
  <p:tag name="PICTUREFILESIZE" val="2342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R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3000"/>
  <p:tag name="ORIGWIDTH" val="14"/>
  <p:tag name="PICTUREFILESIZE" val="4049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Y_{\overline{10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719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What are these for?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19419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E_8$ Unific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767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Remarkably, everything needed + a few extra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4"/>
  <p:tag name="PICTUREFILESIZE" val="56887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9"/>
  <p:tag name="ORIGWIDTH" val="13"/>
  <p:tag name="PICTUREFILESIZE" val="3781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_{d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3"/>
  <p:tag name="PICTUREFILESIZE" val="378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But which ones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15855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8"/>
  <p:tag name="PICTUREFILESIZE" val="4607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_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2"/>
  <p:tag name="ORIGWIDTH" val="14"/>
  <p:tag name="PICTUREFILESIZE" val="4426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\textit{Barely} fits inside $E_8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8"/>
  <p:tag name="PICTUREFILESIZE" val="24623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8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000"/>
  <p:tag name="ORIGWIDTH" val="12"/>
  <p:tag name="PICTUREFILESIZE" val="3447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X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1997"/>
  <p:tag name="ORIGWIDTH" val="10"/>
  <p:tag name="PICTUREFILESIZE" val="2342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R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3000"/>
  <p:tag name="ORIGWIDTH" val="14"/>
  <p:tag name="PICTUREFILESIZE" val="4049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What are these for?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19419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US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"/>
  <p:tag name="PICTUREFILESIZE" val="5906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Y_{\overline{10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719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USY Mediation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3827"/>
  <p:tag name="ORIGWIDTH" val="73"/>
  <p:tag name="PICTUREFILESIZE" val="31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A Strategy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1"/>
  <p:tag name="PICTUREFILESIZE" val="1433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ngle X \rangle = M + \theta^2 F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0"/>
  <p:tag name="PICTUREFILESIZE" val="2346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m_{soft} \sim \frac{\alpha_{YM}}{4\pi} \frac{F}{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25106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M_{SUSY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5"/>
  <p:tag name="ORIGWIDTH" val="33"/>
  <p:tag name="PICTUREFILESIZE" val="9326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essenger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8"/>
  <p:tag name="PICTUREFILESIZE" val="13467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M_{sparticle} \sim 1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7"/>
  <p:tag name="ORIGWIDTH" val="82"/>
  <p:tag name="PICTUREFILESIZE" val="25142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essengers and $X$ already part of the $E_8$ point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6"/>
  <p:tag name="PICTUREFILESIZE" val="57489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int d^{2} \theta X Y_{R} Y^{\prime}_{\overline{R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7"/>
  <p:tag name="PICTUREFILESIZE" val="22289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in. gauge mediation review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36313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A Surprise: In nearly all cases messengers in $10 \oplus \overline{10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1"/>
  <p:tag name="PICTUREFILESIZE" val="70599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F-GUT SUSY from gauge interaction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1"/>
  <p:tag name="PICTUREFILESIZE" val="4773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1) Focus on UV motivated gauge theories (local models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5"/>
  <p:tag name="PICTUREFILESIZE" val="74845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rom stringy PQ gauge boson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4"/>
  <p:tag name="PICTUREFILESIZE" val="37449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A^{\mu}_{S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7467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US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"/>
  <p:tag name="PICTUREFILESIZE" val="5906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m_{scalar}^{2} = m_{mGM}^{2} - q \cdot \frac{M_{SUSY}^{4}}{M^{2}_{U(1)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72302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US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6"/>
  <p:tag name="PICTUREFILESIZE" val="5906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SSM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9"/>
  <p:tag name="PICTUREFILESIZE" val="6545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rom Standard Model Gauge Fields (minimal gauge mediation)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1"/>
  <p:tag name="PICTUREFILESIZE" val="8582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 m_{scalar} \sim \sqrt{N_{10}} \cdot \frac{\alpha}{4 \pi} \Lambda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6"/>
  <p:tag name="PICTUREFILESIZE" val="3482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 m_{gaugino} \sim N_{10} \cdot \frac{\alpha}{4 \pi} \Lambda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4"/>
  <p:tag name="PICTUREFILESIZE" val="31467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A^{\mu}_{PQ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"/>
  <p:tag name="PICTUREFILESIZE" val="830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2) Worry about gravity late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5"/>
  <p:tag name="PICTUREFILESIZE" val="38245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Q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90"/>
  <p:tag name="ORIGWIDTH" val="8"/>
  <p:tag name="PICTUREFILESIZE" val="2379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Q^{\dag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6"/>
  <p:tag name="ORIGWIDTH" val="11"/>
  <p:tag name="PICTUREFILESIZE" val="3475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US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"/>
  <p:tag name="PICTUREFILESIZE" val="5906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equiv m_{mGM}^{2} - q \Delta_{PQ}^{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2875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Energy Scales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93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ngle X \rangle = M + \theta^2 F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0"/>
  <p:tag name="PICTUREFILESIZE" val="23467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m_{soft} \sim \frac{\alpha_{YM}}{4\pi} \frac{F}{M} \sim 0.1 - 1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5"/>
  <p:tag name="PICTUREFILESIZE" val="48976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u$ term from: $\int d^{4} \theta \frac{X^{\dag} H_u H_d}{\Lambda_{UV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9"/>
  <p:tag name="PICTUREFILESIZE" val="53080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F \sim 10^{17}$ GeV$^2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660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M \sim 10^{12}$ GeV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636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Local Model Build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5"/>
  <p:tag name="PICTUREFILESIZE" val="26560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M = $ Global $U(1)_{PQ}$ symm. breaking scale = $f_{axion}$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7"/>
  <p:tag name="PICTUREFILESIZE" val="69355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qrt{F}$ = SUSY scale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0"/>
  <p:tag name="PICTUREFILESIZE" val="24556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-GUT Parameter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19206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Two Continuous Parameter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6"/>
  <p:tag name="PICTUREFILESIZE" val="28037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Lambda \equiv \frac{F}{M} \sim 100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29793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Delta_{PQ} \sim O(100)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8"/>
  <p:tag name="PICTUREFILESIZE" val="2697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One Discrete Parameter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23835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N_{10} = 1$ or $2$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5"/>
  <p:tag name="PICTUREFILESIZE" val="15471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Fixed Parameter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0"/>
  <p:tag name="PICTUREFILESIZE" val="17876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tan{\beta} = \frac{v_{u}}{v_{d}} \sim 20 - 3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3"/>
  <p:tag name="PICTUREFILESIZE" val="3378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hep-th/0906.0581 w/ A. Tavanfar and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203"/>
  <p:tag name="PICTUREFILESIZE" val="18578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ring theory predicts supersymmet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46333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M_{mess} \sim 10^{12}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3"/>
  <p:tag name="PICTUREFILESIZE" val="25435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The LSP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34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LSP $=$ Gravitino: $m_{Gravitino} &#10;\sim \frac{M_{SUSY}^{2}}{M_{pl}} \sim 10 - 100$ MeV&#10;\end{document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6"/>
  <p:tag name="PICTUREFILESIZE" val="123107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NLSP decays to Gravitino: $\Gamma(\widetilde{\psi} \rightarrow \widetilde{G} + \psi) &#10;\sim \frac{m_{NLSP}^{5}}{M_{SUSY}^{4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9"/>
  <p:tag name="PICTUREFILESIZE" val="121201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Rightarrow$ NLSP is quasi-stable: $\tau_{NLSP} \sim 1$ second to an hour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0"/>
  <p:tag name="PICTUREFILESIZE" val="6690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The NLSP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168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essengers: &#10;$\frac{m_{scalar}}{m_{gaugino}} \propto \frac{1}{\sqrt{\# \rm{\; of \; messengers}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1"/>
  <p:tag name="PICTUREFILESIZE" val="85667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Typical Candidates: Stau $\widetilde{\tau}_{1}$ and Bino-like 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9"/>
  <p:tag name="PICTUREFILESIZE" val="66507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Delta_{PQ}$ Lowers all scalar masses: $m_{soft}^2 = m^{2}_{mGM} - q \Delta_{PQ}^{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3"/>
  <p:tag name="PICTUREFILESIZE" val="88036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Rightarrow$ NLSP = Stau &#10;though Bino is possible when $N_{10} &lt; 2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2"/>
  <p:tag name="PICTUREFILESIZE" val="6750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Assume it persists to TeV scal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8"/>
  <p:tag name="PICTUREFILESIZE" val="38517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Note: $\widetilde{\tau}_{1}$ = scalar and $\widetilde{\chi}^{0}_{1}$ = gaugino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9"/>
  <p:tag name="PICTUREFILESIZE" val="53147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Delta_{PQ}$ and Slepton Mas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2"/>
  <p:tag name="PICTUREFILESIZE" val="31217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646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e}_{R}$, $\widetilde{\mu}_{R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8457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\pm}_{1}$, $\widetilde{\chi}^{0}_{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10957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nu}_{l}$, $\widetilde{l}_{L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8440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Lambda = 50$ TeV and 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0"/>
  <p:tag name="PICTUREFILESIZE" val="30769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^{0}, H^{\p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1020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A^{0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UV Motivated Model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21866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h^{0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627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W^{\p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367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3,4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\pm}_{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881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\pm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881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g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2111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q}_L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913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q}_R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18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upersymmetric Grand Unification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43260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b}_2, \widetilde{t}_{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8093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b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3406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t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827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l}_L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3406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l}_R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3753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Delta_{PQ} = 0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9359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Delta_{PQ} \sim 200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22067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2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646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Rest of the Spectrum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4"/>
  <p:tag name="PICTUREFILESIZE" val="26293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nu}_\ta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91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alpha^{-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7"/>
  <p:tag name="ORIGWIDTH" val="16"/>
  <p:tag name="PICTUREFILESIZE" val="4127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646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mbda = 50$ TeV, 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3"/>
  <p:tag name="PICTUREFILESIZE" val="26026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Although a deformation of mGMSB, it is a narrow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3"/>
  <p:tag name="PICTUREFILESIZE" val="62231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SUGRA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0109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-GUT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7449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low scale mGMSB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0"/>
  <p:tag name="PICTUREFILESIZE" val="17876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M_{SUSY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9326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LSP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"/>
  <p:tag name="PICTUREFILESIZE" val="4363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NLSP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6119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ignature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036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Energ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90"/>
  <p:tag name="ORIGWIDTH" val="32"/>
  <p:tag name="PICTUREFILESIZE" val="9059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and less studied region of parameter space.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7"/>
  <p:tag name="PICTUREFILESIZE" val="5221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10^{8} - 10^{9}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4"/>
  <p:tag name="PICTUREFILESIZE" val="16127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10^{5}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7"/>
  <p:tag name="PICTUREFILESIZE" val="9407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Differences From Other Model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7"/>
  <p:tag name="PICTUREFILESIZE" val="30485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10^{11}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0367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2 High $p_T$ Photon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22953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issing $E_{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1380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Charged Track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8210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hort-Lived 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4"/>
  <p:tag name="PICTUREFILESIZE" val="21467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Long-Lived $\widetilde{\tau}_{1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1"/>
  <p:tag name="PICTUREFILESIZE" val="214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3)_C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90"/>
  <p:tag name="ORIGWIDTH" val="33"/>
  <p:tag name="PICTUREFILESIZE" val="10209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hort-Lived $\widetilde{\tau}_{1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2"/>
  <p:tag name="PICTUREFILESIZE" val="2210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Gravitino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2"/>
  <p:tag name="PICTUREFILESIZE" val="9417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Gravitino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2"/>
  <p:tag name="PICTUREFILESIZE" val="9417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Compare with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4"/>
  <p:tag name="PICTUREFILESIZE" val="17943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inimal gauge mediation -- mGMSB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0"/>
  <p:tag name="PICTUREFILESIZE" val="44663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inimal supergravity -- mSUGRA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9"/>
  <p:tag name="PICTUREFILESIZE" val="41590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+ Missing $E_{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1"/>
  <p:tag name="PICTUREFILESIZE" val="17141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Roadma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4295"/>
  <p:tag name="ORIGWIDTH" val="42"/>
  <p:tag name="PICTUREFILESIZE" val="11797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USY and Stau NLS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2186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2)_L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90"/>
  <p:tag name="ORIGWIDTH" val="33"/>
  <p:tag name="PICTUREFILESIZE" val="10209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au Search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1652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ignatures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14069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ain question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R-parity $\Rightarrow$ staus come in pair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8"/>
  <p:tag name="PICTUREFILESIZE" val="38517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particles eventually decay to stau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43260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Rest of talk: Focus on stau NLSP scenario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1"/>
  <p:tag name="PICTUREFILESIZE" val="42455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How to produce and detect?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4"/>
  <p:tag name="PICTUREFILESIZE" val="34643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#$ Events $\simeq \sigma \times \int \mathcal{L} dt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7"/>
  <p:tag name="PICTUREFILESIZE" val="27161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-GUT parameter dependence?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9"/>
  <p:tag name="PICTUREFILESIZE" val="38851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(LHC: $100$ pb$^{-1} \rightarrow$ $300$ fb$^{-1}$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8"/>
  <p:tag name="PICTUREFILESIZE" val="4282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U(1)_{Y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90"/>
  <p:tag name="ORIGWIDTH" val="27"/>
  <p:tag name="PICTUREFILESIZE" val="8379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imul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0535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imulate 10,000 SUSY events in \texttt{PYTHIA} at $\sqrt{s} = 7$ and $14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6"/>
  <p:tag name="PICTUREFILESIZE" val="84287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Also crudely mimic stau momentum and velocity smearing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7"/>
  <p:tag name="PICTUREFILESIZE" val="71650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Tau Jets: $P_T &gt; 20$ GeV, $|\eta| &lt; 2.5$ with &#10;efficiency $\varepsilon_{\tau} = 0.5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1"/>
  <p:tag name="PICTUREFILESIZE" val="76675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p_T &gt; 10$ GeV and $|\eta| &lt; 2.5$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8"/>
  <p:tag name="PICTUREFILESIZE" val="36122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based on parton-level object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8"/>
  <p:tag name="PICTUREFILESIZE" val="35779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E_T &lt; 5$ GeV in cone with $\Delta R &lt; 0.4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Lepton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8"/>
  <p:tag name="PICTUREFILESIZE" val="10729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sigma^{L.O.}$ vs $\sqrt{s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7467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to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"/>
  <p:tag name="PICTUREFILESIZE" val="324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alpha \sim \frac{1}{25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90"/>
  <p:tag name="ORIGWIDTH" val="29"/>
  <p:tag name="PICTUREFILESIZE" val="10610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q}\widetilde{q}} + \sigma_{\widetilde{q}\widetilde{g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378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\tau}^{+}_{1} \widetilde{\tau}^{-}_{1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7793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g} \widetilde{g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316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\chi}^{0}_{2} \widetilde{\chi}^{\pm}_{1}} &#10;+ \sigma_{\widetilde{\chi}^{+}_{1} \widetilde{\chi}^{-}_{1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4"/>
  <p:tag name="PICTUREFILESIZE" val="23283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mbda = 50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1865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Delta_{PQ} = 140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22067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sigma^{L.O.}$ vs $\Lambda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11627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to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"/>
  <p:tag name="PICTUREFILESIZE" val="3243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q}\widetilde{q}} + \sigma_{\widetilde{q}\widetilde{g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378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hep-th/0809.1098 w/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29"/>
  <p:tag name="PICTUREFILESIZE" val="11807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^{16}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8"/>
  <p:tag name="ORIGWIDTH" val="41"/>
  <p:tag name="PICTUREFILESIZE" val="10367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\tau}^{+}_{1} \widetilde{\tau}^{-}_{1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7793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g} \widetilde{g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316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Delta_{PQ} = 140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22067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qrt{s} = 14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7822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Typical Range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7676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\chi}^{0}_{2} \widetilde{\chi}^{\pm}_{1}} &#10;+ \sigma_{\widetilde{\chi}^{+}_{1} \widetilde{\chi}^{-}_{1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4"/>
  <p:tag name="PICTUREFILESIZE" val="23283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sigma^{L.O.}$ vs $\Delta_{PQ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19787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mbda = 50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186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0^{19}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7"/>
  <p:tag name="ORIGWIDTH" val="41"/>
  <p:tag name="PICTUREFILESIZE" val="10367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qrt{s} = 14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7822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to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"/>
  <p:tag name="PICTUREFILESIZE" val="3243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q}\widetilde{q}} + \sigma_{\widetilde{q}\widetilde{g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3787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\tau}^{+}_{1} \widetilde{\tau}^{-}_{1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7793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g} \widetilde{g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316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m_{\widetilde{\tau}_{1}}$ depends on $\Delta_{PQ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4"/>
  <p:tag name="PICTUREFILESIZE" val="34133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\widetilde{\chi}^{0}_{2} \widetilde{\chi}^{\pm}_{1}} &#10;+ \sigma_{\widetilde{\chi}^{+}_{1} \widetilde{\chi}^{-}_{1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4"/>
  <p:tag name="PICTUREFILESIZE" val="23283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Cascade Decay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19880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g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g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211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???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6"/>
  <p:tag name="ORIGWIDTH" val="14"/>
  <p:tag name="PICTUREFILESIZE" val="3246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g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g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g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2111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t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t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82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t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t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827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t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t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USY GUT Structur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0"/>
  <p:tag name="PICTUREFILESIZE" val="22292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a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937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Generating Staus at the LHC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9"/>
  <p:tag name="PICTUREFILESIZE" val="36046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Every SUSY process ends with $\widetilde{\tau}_{1}$'s, for example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4"/>
  <p:tag name="PICTUREFILESIZE" val="59693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Pair Production (Drell-Yan)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6"/>
  <p:tag name="PICTUREFILESIZE" val="38537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a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937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646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646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q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q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60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5)_{GUT} \supset SU(3)_C \times SU(2)_L \times U(1)_Y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2"/>
  <p:tag name="ORIGWIDTH" val="178"/>
  <p:tag name="PICTUREFILESIZE" val="54422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gamma$, $Z^{0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"/>
  <p:tag name="PICTUREFILESIZE" val="7427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^{+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4107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^{-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767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inding Stau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17409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Time of flight in muon chamber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9"/>
  <p:tag name="PICTUREFILESIZE" val="38851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Low Standard Model Background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8"/>
  <p:tag name="PICTUREFILESIZE" val="41323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aus are heavy, charged and quasi-stable i.e. ``heavy muon''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3"/>
  <p:tag name="PICTUREFILESIZE" val="73320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au track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1"/>
  <p:tag name="PICTUREFILESIZE" val="11439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Ionization from $dE/dx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0"/>
  <p:tag name="PICTUREFILESIZE" val="30632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Rightarrow \beta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"/>
  <p:tag name="PICTUREFILESIZE" val="545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&#10;$10_{M}=\left[&#10;\begin{array}{ccccc}&#10;0 &amp; U &amp; U &amp; Q &amp; Q \\&#10;-U &amp; 0 &amp; U &amp; Q &amp; Q \\&#10;-U &amp; -U &amp; 0 &amp; Q &amp; Q \\&#10;-Q &amp; -Q &amp; -Q &amp; 0 &amp; E \\&#10;-Q &amp; -Q &amp; -Q &amp; -E &amp; 0%&#10;\end{array}%&#10;\right]$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3"/>
  <p:tag name="ORIGWIDTH" val="163"/>
  <p:tag name="PICTUREFILESIZE" val="276731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$p_T &gt; 20$ GeV, $|\eta| &lt; 2.5$ and $0.67 &lt; \beta &lt; 0.91 \lesssim \beta_{muon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2"/>
  <p:tag name="PICTUREFILESIZE" val="70892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We shall identify stau as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0"/>
  <p:tag name="PICTUREFILESIZE" val="30769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easure $p_T$ and $\eta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22151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Rightarrow m_{\widetilde{\tau}_{1}} = \frac{p}{\beta \gamma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19637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Rightarrow p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097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Example $\beta$ distribu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3"/>
  <p:tag name="PICTUREFILESIZE" val="28831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|\eta| &lt; 2.5$, $p_T &gt; 20$ GeV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3"/>
  <p:tag name="PICTUREFILESIZE" val="31583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Actual muons expected near $\beta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2"/>
  <p:tag name="PICTUREFILESIZE" val="42459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Crude smearing width using $\frac{\sigma_{\beta}}{\beta} = 0.028 \beta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0"/>
  <p:tag name="PICTUREFILESIZE" val="70007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N_{10} = 1$, $\Lambda = 50$ TeV, $\Delta_{PQ} = 140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1"/>
  <p:tag name="PICTUREFILESIZE" val="5229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_{M}=\left[&#10;\begin{array}{ccccc}&#10;D &amp; D &amp; D &amp; L &amp; L%&#10;\end{array}%&#10;\right]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2"/>
  <p:tag name="ORIGWIDTH" val="124"/>
  <p:tag name="PICTUREFILESIZE" val="44983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sqrt{s} = 14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7822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Inclusive Channel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18302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All events with $1$ or $2$ $\widetilde{\tau}_{1}$'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31837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1 \widetilde{\tau}_{1}} + \sigma_{2 \widetilde{\tau}_{1}} \sim O(1)$ pb (decreases as $\Lambda$ increases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0"/>
  <p:tag name="PICTUREFILESIZE" val="76057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$p_T &gt; 20$ GeV, $|\eta| &lt; 2.5$ and $0.67 &lt; \beta &lt; 0.9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58667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At least $1$ hadronic jet, $p_T &gt; 50$ GeV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3"/>
  <p:tag name="PICTUREFILESIZE" val="45531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And $E^{miss}_{T} &gt; 50$ GeV (trigger)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4"/>
  <p:tag name="PICTUREFILESIZE" val="44827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usepackage{amsmath}&#10;\usepackage{amsfonts}&#10;\usepackage{amssymb}&#10;\begin{document}&#10;\pagecolor{black}&#10;\color{white}&#10;$m_{eff} \equiv \sum p_{T}^{jet,i} &#10;+ \sum p^{\mu,i}_{T} &gt; 800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1"/>
  <p:tag name="PICTUREFILESIZE" val="58350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Reduces SM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12077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Background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4603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5}_{H}=\left[&#10;\begin{array}{ccccc}&#10;T_{d} &amp; T_{d} &amp; T_{d} &amp; H_{d} &amp; H_{d}%&#10;\end{array}%&#10;\right]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2"/>
  <p:tag name="ORIGWIDTH" val="140"/>
  <p:tag name="PICTUREFILESIZE" val="50799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$\sigma^{SM}_{BKG} &lt; 1$ fb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18827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Inclusive $\widetilde{\tau}_{1}$'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6273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mbda = 50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1865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qrt{s} = 14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7822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$ $\widetilde{\tau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"/>
  <p:tag name="PICTUREFILESIZE" val="4583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$ $\widetilde{\tau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"/>
  <p:tag name="PICTUREFILESIZE" val="4583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N.B.: Some $\widetilde{\tau}_{1}$'s don't pass cut &#10;$\Rightarrow 1$ $\widetilde{\tau}_{1}$ signal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7"/>
  <p:tag name="PICTUREFILESIZE" val="54950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Exclusive Channel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5"/>
  <p:tag name="PICTUREFILESIZE" val="18993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Exclusive channels depend on $\Delta_{PQ}$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805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5_{H}=\left[&#10;\begin{array}{c}&#10;T_{u} \\&#10;T_{u} \\&#10;T_{u} \\&#10;H_{u} \\&#10;H_{u}%&#10;\end{array}%&#10;\right]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2"/>
  <p:tag name="ORIGWIDTH" val="59"/>
  <p:tag name="PICTUREFILESIZE" val="100180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widetilde{\tau}_{1}^{+} + \widetilde{\tau}_{1}^{-}$ and nothing else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2"/>
  <p:tag name="PICTUREFILESIZE" val="37467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2 \widetilde{\tau}_{1} +$ lepton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15739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ulti-``lepton'' events with $2$ hard ``leptons'' ($p_T &gt; 100$ GeV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6"/>
  <p:tag name="PICTUREFILESIZE" val="81286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ocus on this for talk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5"/>
  <p:tag name="PICTUREFILESIZE" val="21175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Delta_{PQ}$ and Slepton Mas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2"/>
  <p:tag name="PICTUREFILESIZE" val="31217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646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e}_{R}$, $\widetilde{\mu}_{R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8457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\pm}_{1}$, $\widetilde{\chi}^{0}_{2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10957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nu}_{l}$, $\widetilde{l}_{L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844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L_{GUT} \supset 5_H \times 10_M \times 10_M \Rightarrow t$ quark mas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4"/>
  <p:tag name="ORIGWIDTH" val="185"/>
  <p:tag name="PICTUREFILESIZE" val="51610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Lambda = 50$ TeV and 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0"/>
  <p:tag name="PICTUREFILESIZE" val="30769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Delta_{PQ}$ and $\widetilde{\chi}^{+}_{1}$ deca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4"/>
  <p:tag name="PICTUREFILESIZE" val="28107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BR}(\widetilde{\chi}^{+}_{1} \rightarrow \widetilde{\tau}^{+}_{1} \nu_{\tau}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24827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BR}(\widetilde{\chi}^{+}_{1} \rightarrow \widetilde{\chi}^{0}_{1} W^{+}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0"/>
  <p:tag name="PICTUREFILESIZE" val="26827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BR}(\widetilde{\chi}^{+}_{1} \rightarrow \widetilde{\nu}_{e} e^{+}$ &#10;or $\widetilde{\nu}_{\mu} \mu^{+}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0"/>
  <p:tag name="PICTUREFILESIZE" val="36827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_{0}^{1}$ NLSP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3787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$ NLSP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9"/>
  <p:tag name="PICTUREFILESIZE" val="10996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Branching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4"/>
  <p:tag name="PICTUREFILESIZE" val="12399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Ratio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5693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Lambda = 50$ TeV and 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0"/>
  <p:tag name="PICTUREFILESIZE" val="3076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Jonathan J. Heckman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MAGNIFICATION" val="2128"/>
  <p:tag name="ORIGWIDTH" val="95"/>
  <p:tag name="PICTUREFILESIZE" val="63207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L_{GUT} \supset \overline{5}_H \times \overline{5}_M \times 10_M \Rightarrow b$ quark $\&amp;$ $\tau$ lepton mas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6"/>
  <p:tag name="ORIGWIDTH" val="231"/>
  <p:tag name="PICTUREFILESIZE" val="70599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Example: 2$\widetilde{\tau}_{1}+$ Lept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6"/>
  <p:tag name="PICTUREFILESIZE" val="29633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+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507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At low $\Delta_{PQ}$: $m_{\widetilde{\nu}} &gt; m_{\widetilde{\chi}^{+}_{1}} \Rightarrow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1"/>
  <p:tag name="PICTUREFILESIZE" val="47173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u^{+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133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nu}_{\m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475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+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507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nu_{\ta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1886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^{+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4107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At moderate $\Delta_{PQ}$: $m_{\widetilde{\nu}} &lt; m_{\widetilde{\chi}^{+}_{1}} \Rightarrow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7"/>
  <p:tag name="PICTUREFILESIZE" val="5723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ocussing on Particle Physic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9"/>
  <p:tag name="PICTUREFILESIZE" val="36046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igma_{2 \widetilde{\tau}_{1} +\mathrm{leptons}}(\Delta_{PQ})$ increases with $\Delta_{PQ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60173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nu_{\m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342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au^{\p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^{\mp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4107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sigma_{2 \widetilde{\tau}_{1} +\mathrm{leptons}}$ vs $\Delta_{PQ}$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5"/>
  <p:tag name="PICTUREFILESIZE" val="30921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 \widetilde{\tau}_{1}$ + ($\geq 1l$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16577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 \widetilde{\tau}_{1}$ + ($\geq 2l$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16577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 \widetilde{\tau}_{1}$ + ($\geq 1l$) + $0$ jet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8"/>
  <p:tag name="PICTUREFILESIZE" val="26972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mbda = 50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186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Closed String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3149"/>
  <p:tag name="ORIGWIDTH" val="65"/>
  <p:tag name="PICTUREFILESIZE" val="18210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qrt{s} = 14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7822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ass Reconstruction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3"/>
  <p:tag name="PICTUREFILESIZE" val="20749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^{\p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4447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au^{\mp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2767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Once $p_{\mu}(\widetilde{\tau_{1}})$'s known, reconstruct masses up the decay chain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4"/>
  <p:tag name="PICTUREFILESIZE" val="80627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Uses For Staus I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16333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^{\pm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4447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au^{\mp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2767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beta$ and $p \Rightarrow m_{\widetilde{\tau}_{1}} = \frac{p}{\beta \gamma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1"/>
  <p:tag name="PICTUREFILESIZE" val="3309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pin $2$ (gravity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2417"/>
  <p:tag name="ORIGWIDTH" val="68"/>
  <p:tag name="PICTUREFILESIZE" val="20896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sim 4$ GeV for $1^{st}$ and $2^{nd}$ gen $\widetilde{q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3"/>
  <p:tag name="PICTUREFILESIZE" val="40733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With $30$ fb$^{-1}$, precision of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7"/>
  <p:tag name="PICTUREFILESIZE" val="35829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leq 2$ GeV for non-colored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29900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chi}^{0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787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q}_{R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180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q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Uses For Staus II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17185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opped Staus $\Rightarrow$ Measure Lifetime $\Rightarrow M_{SUSY}$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6"/>
  <p:tag name="PICTUREFILESIZE" val="57489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detector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6"/>
  <p:tag name="PICTUREFILESIZE" val="8087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\tau}_{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64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Open String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3148"/>
  <p:tag name="ORIGWIDTH" val="59"/>
  <p:tag name="PICTUREFILESIZE" val="16540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\textit{May} be possible: $\Gamma_{\widetilde{\tau}_{1}}^{-1} \sim 100$ sec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9"/>
  <p:tag name="PICTUREFILESIZE" val="65763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Gamma_{\widetilde{\tau}_{1}}^{-1} &#10;\sim \frac{M_{SUSY}^{4}}{m^5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1"/>
  <p:tag name="PICTUREFILESIZE" val="32441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widetilde{G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379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511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(Especially CMS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6"/>
  <p:tag name="PICTUREFILESIZE" val="23312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usepackage{amssymb}&#10;\begin{document}&#10;\pagecolor{black}&#10;\color{white}&#10;Most studied: $\Gamma^{-1}_{\widetilde{\tau}_{1}} \gtrsim $ 1 da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9"/>
  <p:tag name="PICTUREFILESIZE" val="46335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Requires correlating production with deca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9"/>
  <p:tag name="PICTUREFILESIZE" val="52746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n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805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overline{\nu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511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(not well studied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6"/>
  <p:tag name="PICTUREFILESIZE" val="2331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pin 0,$\frac{1}{2}$,1 (matter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2418"/>
  <p:tag name="ORIGWIDTH" val="84"/>
  <p:tag name="PICTUREFILESIZE" val="30487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Stopped Stau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7676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N_{10} =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Lambda = 50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1865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sqrt{s} = 14$ T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7822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Delta_{PQ} = 140$ GeV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22067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N.B.: Low $\beta$ $\widetilde{\tau}$'s difficult for online muon analysis ($\beta &gt; 0.67$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5"/>
  <p:tag name="PICTUREFILESIZE" val="80993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Model detector + rock as ball of Fe or C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0"/>
  <p:tag name="PICTUREFILESIZE" val="45107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int \mathcal{L} dt = 100$ fb$^{-1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4"/>
  <p:tag name="PICTUREFILESIZE" val="3126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Conclusions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3826"/>
  <p:tag name="ORIGWIDTH" val="51"/>
  <p:tag name="PICTUREFILESIZE" val="214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E_{8}$ and SUS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1"/>
  <p:tag name="PICTUREFILESIZE" val="1714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Gravity and Gauge Fields from Different String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14"/>
  <p:tag name="PICTUREFILESIZE" val="59693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LHC Signatur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19880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&gt;Stopped Staus and $M_{SUSY}$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8"/>
  <p:tag name="PICTUREFILESIZE" val="35779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tau NLS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11013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Dirichlet Bran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1606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Open String Building Block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5"/>
  <p:tag name="PICTUREFILESIZE" val="34910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Rightarrow$ Gauge Groups: $U(N), SO(2N), USp(2N)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4"/>
  <p:tag name="PICTUREFILESIZE" val="593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-theory GUTs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68"/>
  <p:tag name="PICTUREFILESIZE" val="241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Rightarrow$ Matter i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5"/>
  <p:tag name="PICTUREFILESIZE" val="1390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Rightarrow$ Interactions Link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8"/>
  <p:tag name="PICTUREFILESIZE" val="2212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and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"/>
  <p:tag name="PICTUREFILESIZE" val="367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Qualitative Featur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4294"/>
  <p:tag name="ORIGWIDTH" val="89"/>
  <p:tag name="PICTUREFILESIZE" val="2489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3$ D-brane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7"/>
  <p:tag name="ORIGWIDTH" val="47"/>
  <p:tag name="PICTUREFILESIZE" val="1053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$ D-brane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6"/>
  <p:tag name="ORIGWIDTH" val="47"/>
  <p:tag name="PICTUREFILESIZE" val="1053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Quark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6"/>
  <p:tag name="ORIGWIDTH" val="27"/>
  <p:tag name="PICTUREFILESIZE" val="765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Gluon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6"/>
  <p:tag name="ORIGWIDTH" val="27"/>
  <p:tag name="PICTUREFILESIZE" val="611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W^{+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6"/>
  <p:tag name="ORIGWIDTH" val="17"/>
  <p:tag name="PICTUREFILESIZE" val="436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2)_L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5"/>
  <p:tag name="ORIGWIDTH" val="33"/>
  <p:tag name="PICTUREFILESIZE" val="1020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hep-th/1001.4084 w/ J. Shao and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84"/>
  <p:tag name="PICTUREFILESIZE" val="168438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SU(3)_C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5"/>
  <p:tag name="ORIGWIDTH" val="33"/>
  <p:tag name="PICTUREFILESIZE" val="10209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Can this be combined with Grand Unification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05"/>
  <p:tag name="PICTUREFILESIZE" val="4559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GUTs and Open String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6"/>
  <p:tag name="PICTUREFILESIZE" val="29633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Open strings for gauge theory $\Rightarrow$ Problems with GUT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2"/>
  <p:tag name="PICTUREFILESIZE" val="6750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No $5_H \times 10_M \times 10_M \Rightarrow$ pert. massless t quark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04"/>
  <p:tag name="PICTUREFILESIZE" val="5688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But $\overline{5}_{H} \times \overline{5}_M \times 10_M \Rightarrow$ massive b quark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6"/>
  <p:tag name="PICTUREFILESIZE" val="5383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Wrong Prediction: $m_b &gt; m_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3"/>
  <p:tag name="PICTUREFILESIZE" val="34376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The Main Idea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7"/>
  <p:tag name="PICTUREFILESIZE" val="15003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\textit{Perturbative} open strings somewhat limited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0"/>
  <p:tag name="PICTUREFILESIZE" val="53013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Increasing $g_s \rightarrow O(1)$ allows new bound stat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03"/>
  <p:tag name="PICTUREFILESIZE" val="6203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Review: hep-th/1001.0577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15"/>
  <p:tag name="PICTUREFILESIZE" val="105267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Roadma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MAGNIFICATION" val="4295"/>
  <p:tag name="ORIGWIDTH" val="42"/>
  <p:tag name="PICTUREFILESIZE" val="1179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Motiv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8"/>
  <p:tag name="PICTUREFILESIZE" val="1074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F-theory GU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F-theory Review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195"/>
  <p:tag name="ORIGWIDTH" val="74"/>
  <p:tag name="PICTUREFILESIZE" val="261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mathcal{M}_{6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3278"/>
  <p:tag name="ORIGWIDTH" val="16"/>
  <p:tag name="PICTUREFILESIZE" val="4583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F-theory = Strongly Coupled Formulation of IIB in 12d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9"/>
  <p:tag name="ORIGWIDTH" val="245"/>
  <p:tag name="PICTUREFILESIZE" val="6831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T^2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8"/>
  <p:tag name="ORIGWIDTH" val="12"/>
  <p:tag name="PICTUREFILESIZE" val="310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au(y_{6}) = C_{0} + \frac{i}{g_{s}}$ is shape of a $T^{2}$: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8"/>
  <p:tag name="ORIGWIDTH" val="146"/>
  <p:tag name="PICTUREFILESIZE" val="5686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7-brane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9"/>
  <p:tag name="ORIGWIDTH" val="33"/>
  <p:tag name="PICTUREFILESIZE" val="7449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8"/>
  <p:tag name="ORIGWIDTH" val="4"/>
  <p:tag name="PICTUREFILESIZE" val="9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SUSY and Stau NLSP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21866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9"/>
  <p:tag name="ORIGWIDTH" val="5"/>
  <p:tag name="PICTUREFILESIZE" val="109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\tau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7"/>
  <p:tag name="ORIGWIDTH" val="6"/>
  <p:tag name="PICTUREFILESIZE" val="93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Terminology: p-brane $=$ extended object in p spatial directions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184"/>
  <p:tag name="ORIGWIDTH" val="277"/>
  <p:tag name="PICTUREFILESIZE" val="7726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white}&#10;$\cap$ 7-branes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4196"/>
  <p:tag name="ORIGWIDTH" val="46"/>
  <p:tag name="PICTUREFILESIZE" val="128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8D$: Gauge Group (7)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2"/>
  <p:tag name="ORIGWIDTH" val="95"/>
  <p:tag name="PICTUREFILESIZE" val="29095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6D$: Matter $(7 \cap 7^{\prime}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80"/>
  <p:tag name="ORIGWIDTH" val="85"/>
  <p:tag name="PICTUREFILESIZE" val="2609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4D$: Yukawas $(7 \cap 7^{\prime} \cap 7^{\prime \prime}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9"/>
  <p:tag name="ORIGWIDTH" val="114"/>
  <p:tag name="PICTUREFILESIZE" val="34877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2"/>
  <p:tag name="ORIGWIDTH" val="5"/>
  <p:tag name="PICTUREFILESIZE" val="1090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63"/>
  <p:tag name="ORIGWIDTH" val="4"/>
  <p:tag name="PICTUREFILESIZE" val="903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black}&#10;\color{yellow}&#10;$2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MAGNIFICATION" val="2274"/>
  <p:tag name="ORIGWIDTH" val="5"/>
  <p:tag name="PICTUREFILESIZE" val="1090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13809</TotalTime>
  <Words>230</Words>
  <Application>Microsoft Office PowerPoint</Application>
  <PresentationFormat>On-screen Show (4:3)</PresentationFormat>
  <Paragraphs>154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Structure of a Brane/Anti-Brane  System at Large N</dc:title>
  <dc:creator>Darlyn</dc:creator>
  <cp:lastModifiedBy>Jonathan</cp:lastModifiedBy>
  <cp:revision>1789</cp:revision>
  <dcterms:created xsi:type="dcterms:W3CDTF">2007-03-03T18:11:17Z</dcterms:created>
  <dcterms:modified xsi:type="dcterms:W3CDTF">2010-02-16T21:30:47Z</dcterms:modified>
</cp:coreProperties>
</file>